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jpeg" ContentType="image/jpeg"/>
  <Default Extension="xml" ContentType="application/xml"/>
  <Default Extension="vml" ContentType="application/vnd.openxmlformats-officedocument.vmlDrawing"/>
  <Override PartName="/ppt/slides/slide31.xml" ContentType="application/vnd.openxmlformats-officedocument.presentationml.slide+xml"/>
  <Override PartName="/ppt/slides/slide32.xml" ContentType="application/vnd.openxmlformats-officedocument.presentationml.slide+xml"/>
  <Override PartName="/ppt/presentation.xml" ContentType="application/vnd.openxmlformats-officedocument.presentationml.presentation.main+xml"/>
  <Override PartName="/ppt/slides/slide30.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9.xml" ContentType="application/vnd.openxmlformats-officedocument.presentationml.slide+xml"/>
  <Override PartName="/ppt/slides/slide17.xml" ContentType="application/vnd.openxmlformats-officedocument.presentationml.slide+xml"/>
  <Override PartName="/ppt/slides/slide7.xml" ContentType="application/vnd.openxmlformats-officedocument.presentationml.slide+xml"/>
  <Override PartName="/ppt/slides/slide2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Masters/slideMaster7.xml" ContentType="application/vnd.openxmlformats-officedocument.presentationml.slideMaster+xml"/>
  <Override PartName="/ppt/slideMasters/slideMaster6.xml" ContentType="application/vnd.openxmlformats-officedocument.presentationml.slideMaster+xml"/>
  <Override PartName="/ppt/slideMasters/slideMaster5.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Masters/slideMaster1.xml" ContentType="application/vnd.openxmlformats-officedocument.presentationml.slideMaster+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9.xml" ContentType="application/vnd.openxmlformats-officedocument.presentationml.slideLayout+xml"/>
  <Override PartName="/ppt/slideLayouts/slideLayout26.xml" ContentType="application/vnd.openxmlformats-officedocument.presentationml.slideLayout+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9.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3.xml" ContentType="application/vnd.openxmlformats-officedocument.presentationml.slideLayout+xml"/>
  <Override PartName="/ppt/slideLayouts/slideLayout30.xml" ContentType="application/vnd.openxmlformats-officedocument.presentationml.slideLayout+xml"/>
  <Override PartName="/ppt/slideLayouts/slideLayout34.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theme/theme7.xml" ContentType="application/vnd.openxmlformats-officedocument.theme+xml"/>
  <Override PartName="/ppt/theme/theme9.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8.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6.xml" ContentType="application/vnd.openxmlformats-officedocument.theme+xml"/>
  <Override PartName="/ppt/theme/theme5.xml" ContentType="application/vnd.openxmlformats-officedocument.theme+xml"/>
  <Override PartName="/ppt/theme/theme4.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ppt/tags/tag2.xml" ContentType="application/vnd.openxmlformats-officedocument.presentationml.tags+xml"/>
  <Override PartName="/ppt/tags/tag1.xml" ContentType="application/vnd.openxmlformats-officedocument.presentationml.tag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51" r:id="rId1"/>
    <p:sldMasterId id="2147483880" r:id="rId2"/>
    <p:sldMasterId id="2147483885" r:id="rId3"/>
    <p:sldMasterId id="2147483900" r:id="rId4"/>
    <p:sldMasterId id="2147483908" r:id="rId5"/>
    <p:sldMasterId id="2147483910" r:id="rId6"/>
    <p:sldMasterId id="2147483913" r:id="rId7"/>
  </p:sldMasterIdLst>
  <p:notesMasterIdLst>
    <p:notesMasterId r:id="rId40"/>
  </p:notesMasterIdLst>
  <p:handoutMasterIdLst>
    <p:handoutMasterId r:id="rId41"/>
  </p:handoutMasterIdLst>
  <p:sldIdLst>
    <p:sldId id="335" r:id="rId8"/>
    <p:sldId id="260" r:id="rId9"/>
    <p:sldId id="269" r:id="rId10"/>
    <p:sldId id="270" r:id="rId11"/>
    <p:sldId id="263" r:id="rId12"/>
    <p:sldId id="271" r:id="rId13"/>
    <p:sldId id="272" r:id="rId14"/>
    <p:sldId id="333" r:id="rId15"/>
    <p:sldId id="273" r:id="rId16"/>
    <p:sldId id="334" r:id="rId17"/>
    <p:sldId id="274" r:id="rId18"/>
    <p:sldId id="314" r:id="rId19"/>
    <p:sldId id="315" r:id="rId20"/>
    <p:sldId id="316" r:id="rId21"/>
    <p:sldId id="317" r:id="rId22"/>
    <p:sldId id="318" r:id="rId23"/>
    <p:sldId id="319" r:id="rId24"/>
    <p:sldId id="320" r:id="rId25"/>
    <p:sldId id="321" r:id="rId26"/>
    <p:sldId id="322" r:id="rId27"/>
    <p:sldId id="323" r:id="rId28"/>
    <p:sldId id="324" r:id="rId29"/>
    <p:sldId id="325" r:id="rId30"/>
    <p:sldId id="328" r:id="rId31"/>
    <p:sldId id="329" r:id="rId32"/>
    <p:sldId id="330" r:id="rId33"/>
    <p:sldId id="331" r:id="rId34"/>
    <p:sldId id="326" r:id="rId35"/>
    <p:sldId id="265" r:id="rId36"/>
    <p:sldId id="275" r:id="rId37"/>
    <p:sldId id="276" r:id="rId38"/>
    <p:sldId id="332" r:id="rId39"/>
  </p:sldIdLst>
  <p:sldSz cx="9144000" cy="6858000" type="screen4x3"/>
  <p:notesSz cx="6794500" cy="9906000"/>
  <p:custDataLst>
    <p:tags r:id="rId42"/>
  </p:custDataLst>
  <p:defaultTextStyle>
    <a:defPPr>
      <a:defRPr lang="en-US"/>
    </a:defPPr>
    <a:lvl1pPr algn="l" rtl="0" fontAlgn="base">
      <a:spcBef>
        <a:spcPct val="0"/>
      </a:spcBef>
      <a:spcAft>
        <a:spcPct val="0"/>
      </a:spcAft>
      <a:defRPr kern="1200" baseline="30000">
        <a:solidFill>
          <a:schemeClr val="tx1"/>
        </a:solidFill>
        <a:latin typeface="Arial" charset="0"/>
        <a:ea typeface="+mn-ea"/>
        <a:cs typeface="+mn-cs"/>
      </a:defRPr>
    </a:lvl1pPr>
    <a:lvl2pPr marL="457200" algn="l" rtl="0" fontAlgn="base">
      <a:spcBef>
        <a:spcPct val="0"/>
      </a:spcBef>
      <a:spcAft>
        <a:spcPct val="0"/>
      </a:spcAft>
      <a:defRPr kern="1200" baseline="30000">
        <a:solidFill>
          <a:schemeClr val="tx1"/>
        </a:solidFill>
        <a:latin typeface="Arial" charset="0"/>
        <a:ea typeface="+mn-ea"/>
        <a:cs typeface="+mn-cs"/>
      </a:defRPr>
    </a:lvl2pPr>
    <a:lvl3pPr marL="914400" algn="l" rtl="0" fontAlgn="base">
      <a:spcBef>
        <a:spcPct val="0"/>
      </a:spcBef>
      <a:spcAft>
        <a:spcPct val="0"/>
      </a:spcAft>
      <a:defRPr kern="1200" baseline="30000">
        <a:solidFill>
          <a:schemeClr val="tx1"/>
        </a:solidFill>
        <a:latin typeface="Arial" charset="0"/>
        <a:ea typeface="+mn-ea"/>
        <a:cs typeface="+mn-cs"/>
      </a:defRPr>
    </a:lvl3pPr>
    <a:lvl4pPr marL="1371600" algn="l" rtl="0" fontAlgn="base">
      <a:spcBef>
        <a:spcPct val="0"/>
      </a:spcBef>
      <a:spcAft>
        <a:spcPct val="0"/>
      </a:spcAft>
      <a:defRPr kern="1200" baseline="30000">
        <a:solidFill>
          <a:schemeClr val="tx1"/>
        </a:solidFill>
        <a:latin typeface="Arial" charset="0"/>
        <a:ea typeface="+mn-ea"/>
        <a:cs typeface="+mn-cs"/>
      </a:defRPr>
    </a:lvl4pPr>
    <a:lvl5pPr marL="1828800" algn="l" rtl="0" fontAlgn="base">
      <a:spcBef>
        <a:spcPct val="0"/>
      </a:spcBef>
      <a:spcAft>
        <a:spcPct val="0"/>
      </a:spcAft>
      <a:defRPr kern="1200" baseline="30000">
        <a:solidFill>
          <a:schemeClr val="tx1"/>
        </a:solidFill>
        <a:latin typeface="Arial" charset="0"/>
        <a:ea typeface="+mn-ea"/>
        <a:cs typeface="+mn-cs"/>
      </a:defRPr>
    </a:lvl5pPr>
    <a:lvl6pPr marL="2286000" algn="l" defTabSz="914400" rtl="0" eaLnBrk="1" latinLnBrk="0" hangingPunct="1">
      <a:defRPr kern="1200" baseline="30000">
        <a:solidFill>
          <a:schemeClr val="tx1"/>
        </a:solidFill>
        <a:latin typeface="Arial" charset="0"/>
        <a:ea typeface="+mn-ea"/>
        <a:cs typeface="+mn-cs"/>
      </a:defRPr>
    </a:lvl6pPr>
    <a:lvl7pPr marL="2743200" algn="l" defTabSz="914400" rtl="0" eaLnBrk="1" latinLnBrk="0" hangingPunct="1">
      <a:defRPr kern="1200" baseline="30000">
        <a:solidFill>
          <a:schemeClr val="tx1"/>
        </a:solidFill>
        <a:latin typeface="Arial" charset="0"/>
        <a:ea typeface="+mn-ea"/>
        <a:cs typeface="+mn-cs"/>
      </a:defRPr>
    </a:lvl7pPr>
    <a:lvl8pPr marL="3200400" algn="l" defTabSz="914400" rtl="0" eaLnBrk="1" latinLnBrk="0" hangingPunct="1">
      <a:defRPr kern="1200" baseline="30000">
        <a:solidFill>
          <a:schemeClr val="tx1"/>
        </a:solidFill>
        <a:latin typeface="Arial" charset="0"/>
        <a:ea typeface="+mn-ea"/>
        <a:cs typeface="+mn-cs"/>
      </a:defRPr>
    </a:lvl8pPr>
    <a:lvl9pPr marL="3657600" algn="l" defTabSz="914400" rtl="0" eaLnBrk="1" latinLnBrk="0" hangingPunct="1">
      <a:defRPr kern="1200" baseline="300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66"/>
    <a:srgbClr val="92D400"/>
    <a:srgbClr val="8099CC"/>
    <a:srgbClr val="4066B2"/>
    <a:srgbClr val="6666FF"/>
    <a:srgbClr val="003399"/>
    <a:srgbClr val="666666"/>
    <a:srgbClr val="E5E5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86" autoAdjust="0"/>
  </p:normalViewPr>
  <p:slideViewPr>
    <p:cSldViewPr snapToGrid="0">
      <p:cViewPr>
        <p:scale>
          <a:sx n="70" d="100"/>
          <a:sy n="70" d="100"/>
        </p:scale>
        <p:origin x="-12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tags" Target="tags/tag1.xml"/><Relationship Id="rId47" Type="http://schemas.openxmlformats.org/officeDocument/2006/relationships/customXml" Target="../customXml/item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9.xml"/><Relationship Id="rId29" Type="http://schemas.openxmlformats.org/officeDocument/2006/relationships/slide" Target="slides/slide2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customXml" Target="../customXml/item3.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presProps" Target="presProps.xml"/><Relationship Id="rId48" Type="http://schemas.openxmlformats.org/officeDocument/2006/relationships/customXml" Target="../customXml/item2.xml"/><Relationship Id="rId8" Type="http://schemas.openxmlformats.org/officeDocument/2006/relationships/slide" Target="slides/slide1.xml"/><Relationship Id="rId3"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tableStyles" Target="tableStyles.xml"/><Relationship Id="rId20" Type="http://schemas.openxmlformats.org/officeDocument/2006/relationships/slide" Target="slides/slide13.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3225" cy="495300"/>
          </a:xfrm>
          <a:prstGeom prst="rect">
            <a:avLst/>
          </a:prstGeom>
          <a:noFill/>
          <a:ln w="9525">
            <a:noFill/>
            <a:miter lim="800000"/>
            <a:headEnd/>
            <a:tailEnd/>
          </a:ln>
          <a:effectLst/>
        </p:spPr>
        <p:txBody>
          <a:bodyPr vert="horz" wrap="square" lIns="91411" tIns="45707" rIns="91411" bIns="45707" numCol="1" anchor="t" anchorCtr="0" compatLnSpc="1">
            <a:prstTxWarp prst="textNoShape">
              <a:avLst/>
            </a:prstTxWarp>
          </a:bodyPr>
          <a:lstStyle>
            <a:lvl1pPr algn="l">
              <a:defRPr sz="1200" baseline="0">
                <a:solidFill>
                  <a:srgbClr val="FFFFFF"/>
                </a:solidFill>
                <a:latin typeface="Verdana" pitchFamily="34" charset="0"/>
              </a:defRPr>
            </a:lvl1pPr>
          </a:lstStyle>
          <a:p>
            <a:pPr>
              <a:defRPr/>
            </a:pPr>
            <a:endParaRPr lang="en-GB" altLang="en-GB"/>
          </a:p>
        </p:txBody>
      </p:sp>
      <p:sp>
        <p:nvSpPr>
          <p:cNvPr id="6147" name="Rectangle 3"/>
          <p:cNvSpPr>
            <a:spLocks noGrp="1" noChangeArrowheads="1"/>
          </p:cNvSpPr>
          <p:nvPr>
            <p:ph type="dt" sz="quarter" idx="1"/>
          </p:nvPr>
        </p:nvSpPr>
        <p:spPr bwMode="auto">
          <a:xfrm>
            <a:off x="3851275" y="0"/>
            <a:ext cx="2943225" cy="495300"/>
          </a:xfrm>
          <a:prstGeom prst="rect">
            <a:avLst/>
          </a:prstGeom>
          <a:noFill/>
          <a:ln w="9525">
            <a:noFill/>
            <a:miter lim="800000"/>
            <a:headEnd/>
            <a:tailEnd/>
          </a:ln>
          <a:effectLst/>
        </p:spPr>
        <p:txBody>
          <a:bodyPr vert="horz" wrap="square" lIns="91411" tIns="45707" rIns="91411" bIns="45707" numCol="1" anchor="t" anchorCtr="0" compatLnSpc="1">
            <a:prstTxWarp prst="textNoShape">
              <a:avLst/>
            </a:prstTxWarp>
          </a:bodyPr>
          <a:lstStyle>
            <a:lvl1pPr algn="r">
              <a:defRPr sz="1200" baseline="0">
                <a:solidFill>
                  <a:srgbClr val="FFFFFF"/>
                </a:solidFill>
                <a:latin typeface="Verdana" pitchFamily="34" charset="0"/>
              </a:defRPr>
            </a:lvl1pPr>
          </a:lstStyle>
          <a:p>
            <a:pPr>
              <a:defRPr/>
            </a:pPr>
            <a:endParaRPr lang="en-GB" altLang="en-GB"/>
          </a:p>
        </p:txBody>
      </p:sp>
      <p:sp>
        <p:nvSpPr>
          <p:cNvPr id="6148" name="Rectangle 4"/>
          <p:cNvSpPr>
            <a:spLocks noGrp="1" noChangeArrowheads="1"/>
          </p:cNvSpPr>
          <p:nvPr>
            <p:ph type="ftr" sz="quarter" idx="2"/>
          </p:nvPr>
        </p:nvSpPr>
        <p:spPr bwMode="auto">
          <a:xfrm>
            <a:off x="0" y="9410700"/>
            <a:ext cx="2943225" cy="495300"/>
          </a:xfrm>
          <a:prstGeom prst="rect">
            <a:avLst/>
          </a:prstGeom>
          <a:noFill/>
          <a:ln w="9525">
            <a:noFill/>
            <a:miter lim="800000"/>
            <a:headEnd/>
            <a:tailEnd/>
          </a:ln>
          <a:effectLst/>
        </p:spPr>
        <p:txBody>
          <a:bodyPr vert="horz" wrap="square" lIns="91411" tIns="45707" rIns="91411" bIns="45707" numCol="1" anchor="b" anchorCtr="0" compatLnSpc="1">
            <a:prstTxWarp prst="textNoShape">
              <a:avLst/>
            </a:prstTxWarp>
          </a:bodyPr>
          <a:lstStyle>
            <a:lvl1pPr algn="l">
              <a:defRPr sz="1200" baseline="0">
                <a:solidFill>
                  <a:srgbClr val="FFFFFF"/>
                </a:solidFill>
                <a:latin typeface="Verdana" pitchFamily="34" charset="0"/>
              </a:defRPr>
            </a:lvl1pPr>
          </a:lstStyle>
          <a:p>
            <a:pPr>
              <a:defRPr/>
            </a:pPr>
            <a:endParaRPr lang="en-GB" altLang="en-GB"/>
          </a:p>
        </p:txBody>
      </p:sp>
      <p:sp>
        <p:nvSpPr>
          <p:cNvPr id="6149" name="Rectangle 5"/>
          <p:cNvSpPr>
            <a:spLocks noGrp="1" noChangeArrowheads="1"/>
          </p:cNvSpPr>
          <p:nvPr>
            <p:ph type="sldNum" sz="quarter" idx="3"/>
          </p:nvPr>
        </p:nvSpPr>
        <p:spPr bwMode="auto">
          <a:xfrm>
            <a:off x="3851275" y="9410700"/>
            <a:ext cx="2943225" cy="495300"/>
          </a:xfrm>
          <a:prstGeom prst="rect">
            <a:avLst/>
          </a:prstGeom>
          <a:noFill/>
          <a:ln w="9525">
            <a:noFill/>
            <a:miter lim="800000"/>
            <a:headEnd/>
            <a:tailEnd/>
          </a:ln>
          <a:effectLst/>
        </p:spPr>
        <p:txBody>
          <a:bodyPr vert="horz" wrap="square" lIns="91411" tIns="45707" rIns="91411" bIns="45707" numCol="1" anchor="b" anchorCtr="0" compatLnSpc="1">
            <a:prstTxWarp prst="textNoShape">
              <a:avLst/>
            </a:prstTxWarp>
          </a:bodyPr>
          <a:lstStyle>
            <a:lvl1pPr algn="r">
              <a:defRPr sz="1200" baseline="0">
                <a:solidFill>
                  <a:srgbClr val="FFFFFF"/>
                </a:solidFill>
                <a:latin typeface="Verdana" pitchFamily="34" charset="0"/>
              </a:defRPr>
            </a:lvl1pPr>
          </a:lstStyle>
          <a:p>
            <a:pPr>
              <a:defRPr/>
            </a:pPr>
            <a:fld id="{222304FA-E27D-4AD2-BF8A-6D02EBC73F20}" type="slidenum">
              <a:rPr lang="en-GB" altLang="en-GB"/>
              <a:pPr>
                <a:defRPr/>
              </a:pPr>
              <a:t>‹#›</a:t>
            </a:fld>
            <a:endParaRPr lang="en-GB" altLang="en-GB"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3225" cy="495300"/>
          </a:xfrm>
          <a:prstGeom prst="rect">
            <a:avLst/>
          </a:prstGeom>
          <a:noFill/>
          <a:ln w="9525">
            <a:noFill/>
            <a:miter lim="800000"/>
            <a:headEnd/>
            <a:tailEnd/>
          </a:ln>
          <a:effectLst/>
        </p:spPr>
        <p:txBody>
          <a:bodyPr vert="horz" wrap="square" lIns="91411" tIns="45707" rIns="91411" bIns="45707" numCol="1" anchor="t" anchorCtr="0" compatLnSpc="1">
            <a:prstTxWarp prst="textNoShape">
              <a:avLst/>
            </a:prstTxWarp>
          </a:bodyPr>
          <a:lstStyle>
            <a:lvl1pPr algn="l">
              <a:defRPr sz="1200" baseline="0">
                <a:solidFill>
                  <a:srgbClr val="FFFFFF"/>
                </a:solidFill>
                <a:latin typeface="Verdana" pitchFamily="34" charset="0"/>
              </a:defRPr>
            </a:lvl1pPr>
          </a:lstStyle>
          <a:p>
            <a:pPr>
              <a:defRPr/>
            </a:pPr>
            <a:endParaRPr lang="en-GB" altLang="en-GB"/>
          </a:p>
        </p:txBody>
      </p:sp>
      <p:sp>
        <p:nvSpPr>
          <p:cNvPr id="5123" name="Rectangle 3"/>
          <p:cNvSpPr>
            <a:spLocks noGrp="1" noChangeArrowheads="1"/>
          </p:cNvSpPr>
          <p:nvPr>
            <p:ph type="dt" idx="1"/>
          </p:nvPr>
        </p:nvSpPr>
        <p:spPr bwMode="auto">
          <a:xfrm>
            <a:off x="3851275" y="0"/>
            <a:ext cx="2943225" cy="495300"/>
          </a:xfrm>
          <a:prstGeom prst="rect">
            <a:avLst/>
          </a:prstGeom>
          <a:noFill/>
          <a:ln w="9525">
            <a:noFill/>
            <a:miter lim="800000"/>
            <a:headEnd/>
            <a:tailEnd/>
          </a:ln>
          <a:effectLst/>
        </p:spPr>
        <p:txBody>
          <a:bodyPr vert="horz" wrap="square" lIns="91411" tIns="45707" rIns="91411" bIns="45707" numCol="1" anchor="t" anchorCtr="0" compatLnSpc="1">
            <a:prstTxWarp prst="textNoShape">
              <a:avLst/>
            </a:prstTxWarp>
          </a:bodyPr>
          <a:lstStyle>
            <a:lvl1pPr algn="r">
              <a:defRPr sz="1200" baseline="0">
                <a:solidFill>
                  <a:srgbClr val="FFFFFF"/>
                </a:solidFill>
                <a:latin typeface="Verdana" pitchFamily="34" charset="0"/>
              </a:defRPr>
            </a:lvl1pPr>
          </a:lstStyle>
          <a:p>
            <a:pPr>
              <a:defRPr/>
            </a:pPr>
            <a:endParaRPr lang="en-GB" altLang="en-GB"/>
          </a:p>
        </p:txBody>
      </p:sp>
      <p:sp>
        <p:nvSpPr>
          <p:cNvPr id="86020" name="Rectangle 4"/>
          <p:cNvSpPr>
            <a:spLocks noGrp="1" noRot="1" noChangeAspect="1" noChangeArrowheads="1" noTextEdit="1"/>
          </p:cNvSpPr>
          <p:nvPr>
            <p:ph type="sldImg" idx="2"/>
          </p:nvPr>
        </p:nvSpPr>
        <p:spPr bwMode="auto">
          <a:xfrm>
            <a:off x="920750" y="742950"/>
            <a:ext cx="4953000" cy="37147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04875" y="4705350"/>
            <a:ext cx="4984750" cy="4457700"/>
          </a:xfrm>
          <a:prstGeom prst="rect">
            <a:avLst/>
          </a:prstGeom>
          <a:noFill/>
          <a:ln w="9525">
            <a:noFill/>
            <a:miter lim="800000"/>
            <a:headEnd/>
            <a:tailEnd/>
          </a:ln>
          <a:effectLst/>
        </p:spPr>
        <p:txBody>
          <a:bodyPr vert="horz" wrap="square" lIns="91411" tIns="45707" rIns="91411" bIns="45707" numCol="1" anchor="t" anchorCtr="0" compatLnSpc="1">
            <a:prstTxWarp prst="textNoShape">
              <a:avLst/>
            </a:prstTxWarp>
          </a:bodyPr>
          <a:lstStyle/>
          <a:p>
            <a:pPr lvl="0"/>
            <a:r>
              <a:rPr lang="en-GB" altLang="en-GB" noProof="0" smtClean="0"/>
              <a:t>Click to edit Master text styles</a:t>
            </a:r>
          </a:p>
          <a:p>
            <a:pPr lvl="1"/>
            <a:r>
              <a:rPr lang="en-GB" altLang="en-GB" noProof="0" smtClean="0"/>
              <a:t>Second level</a:t>
            </a:r>
          </a:p>
          <a:p>
            <a:pPr lvl="2"/>
            <a:r>
              <a:rPr lang="en-GB" altLang="en-GB" noProof="0" smtClean="0"/>
              <a:t>Third level</a:t>
            </a:r>
          </a:p>
          <a:p>
            <a:pPr lvl="3"/>
            <a:r>
              <a:rPr lang="en-GB" altLang="en-GB" noProof="0" smtClean="0"/>
              <a:t>Fourth level</a:t>
            </a:r>
          </a:p>
          <a:p>
            <a:pPr lvl="4"/>
            <a:r>
              <a:rPr lang="en-GB" altLang="en-GB" noProof="0" smtClean="0"/>
              <a:t>Fifth level</a:t>
            </a:r>
          </a:p>
        </p:txBody>
      </p:sp>
      <p:sp>
        <p:nvSpPr>
          <p:cNvPr id="5126" name="Rectangle 6"/>
          <p:cNvSpPr>
            <a:spLocks noGrp="1" noChangeArrowheads="1"/>
          </p:cNvSpPr>
          <p:nvPr>
            <p:ph type="ftr" sz="quarter" idx="4"/>
          </p:nvPr>
        </p:nvSpPr>
        <p:spPr bwMode="auto">
          <a:xfrm>
            <a:off x="0" y="9410700"/>
            <a:ext cx="2943225" cy="495300"/>
          </a:xfrm>
          <a:prstGeom prst="rect">
            <a:avLst/>
          </a:prstGeom>
          <a:noFill/>
          <a:ln w="9525">
            <a:noFill/>
            <a:miter lim="800000"/>
            <a:headEnd/>
            <a:tailEnd/>
          </a:ln>
          <a:effectLst/>
        </p:spPr>
        <p:txBody>
          <a:bodyPr vert="horz" wrap="square" lIns="91411" tIns="45707" rIns="91411" bIns="45707" numCol="1" anchor="b" anchorCtr="0" compatLnSpc="1">
            <a:prstTxWarp prst="textNoShape">
              <a:avLst/>
            </a:prstTxWarp>
          </a:bodyPr>
          <a:lstStyle>
            <a:lvl1pPr algn="l">
              <a:defRPr sz="1200" baseline="0">
                <a:solidFill>
                  <a:srgbClr val="FFFFFF"/>
                </a:solidFill>
                <a:latin typeface="Verdana" pitchFamily="34" charset="0"/>
              </a:defRPr>
            </a:lvl1pPr>
          </a:lstStyle>
          <a:p>
            <a:pPr>
              <a:defRPr/>
            </a:pPr>
            <a:endParaRPr lang="en-GB" altLang="en-GB"/>
          </a:p>
        </p:txBody>
      </p:sp>
      <p:sp>
        <p:nvSpPr>
          <p:cNvPr id="5127" name="Rectangle 7"/>
          <p:cNvSpPr>
            <a:spLocks noGrp="1" noChangeArrowheads="1"/>
          </p:cNvSpPr>
          <p:nvPr>
            <p:ph type="sldNum" sz="quarter" idx="5"/>
          </p:nvPr>
        </p:nvSpPr>
        <p:spPr bwMode="auto">
          <a:xfrm>
            <a:off x="3851275" y="9410700"/>
            <a:ext cx="2943225" cy="495300"/>
          </a:xfrm>
          <a:prstGeom prst="rect">
            <a:avLst/>
          </a:prstGeom>
          <a:noFill/>
          <a:ln w="9525">
            <a:noFill/>
            <a:miter lim="800000"/>
            <a:headEnd/>
            <a:tailEnd/>
          </a:ln>
          <a:effectLst/>
        </p:spPr>
        <p:txBody>
          <a:bodyPr vert="horz" wrap="square" lIns="91411" tIns="45707" rIns="91411" bIns="45707" numCol="1" anchor="b" anchorCtr="0" compatLnSpc="1">
            <a:prstTxWarp prst="textNoShape">
              <a:avLst/>
            </a:prstTxWarp>
          </a:bodyPr>
          <a:lstStyle>
            <a:lvl1pPr algn="r">
              <a:defRPr sz="1200" baseline="0">
                <a:solidFill>
                  <a:srgbClr val="FFFFFF"/>
                </a:solidFill>
                <a:latin typeface="Verdana" pitchFamily="34" charset="0"/>
              </a:defRPr>
            </a:lvl1pPr>
          </a:lstStyle>
          <a:p>
            <a:pPr>
              <a:defRPr/>
            </a:pPr>
            <a:fld id="{BE6FB608-6073-432F-B92F-2B9A967A9482}" type="slidenum">
              <a:rPr lang="en-GB" altLang="en-GB"/>
              <a:pPr>
                <a:defRPr/>
              </a:pPr>
              <a:t>‹#›</a:t>
            </a:fld>
            <a:endParaRPr lang="en-GB" altLang="en-GB"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Char char="•"/>
      <a:defRPr sz="1200" kern="1200">
        <a:solidFill>
          <a:srgbClr val="0C2678"/>
        </a:solidFill>
        <a:latin typeface="Verdana" pitchFamily="34" charset="0"/>
        <a:ea typeface="+mn-ea"/>
        <a:cs typeface="+mn-cs"/>
      </a:defRPr>
    </a:lvl1pPr>
    <a:lvl2pPr marL="457200" algn="l" rtl="0" eaLnBrk="0" fontAlgn="base" hangingPunct="0">
      <a:spcBef>
        <a:spcPct val="30000"/>
      </a:spcBef>
      <a:spcAft>
        <a:spcPct val="0"/>
      </a:spcAft>
      <a:buChar char="•"/>
      <a:defRPr sz="1200" kern="1200">
        <a:solidFill>
          <a:srgbClr val="0C2678"/>
        </a:solidFill>
        <a:latin typeface="Verdana" pitchFamily="34" charset="0"/>
        <a:ea typeface="+mn-ea"/>
        <a:cs typeface="+mn-cs"/>
      </a:defRPr>
    </a:lvl2pPr>
    <a:lvl3pPr marL="914400" algn="l" rtl="0" eaLnBrk="0" fontAlgn="base" hangingPunct="0">
      <a:spcBef>
        <a:spcPct val="30000"/>
      </a:spcBef>
      <a:spcAft>
        <a:spcPct val="0"/>
      </a:spcAft>
      <a:buChar char="•"/>
      <a:defRPr sz="1200" kern="1200">
        <a:solidFill>
          <a:srgbClr val="0C2678"/>
        </a:solidFill>
        <a:latin typeface="Verdana" pitchFamily="34" charset="0"/>
        <a:ea typeface="+mn-ea"/>
        <a:cs typeface="+mn-cs"/>
      </a:defRPr>
    </a:lvl3pPr>
    <a:lvl4pPr marL="1371600" algn="l" rtl="0" eaLnBrk="0" fontAlgn="base" hangingPunct="0">
      <a:spcBef>
        <a:spcPct val="30000"/>
      </a:spcBef>
      <a:spcAft>
        <a:spcPct val="0"/>
      </a:spcAft>
      <a:buChar char="•"/>
      <a:defRPr sz="1200" kern="1200">
        <a:solidFill>
          <a:srgbClr val="0C2678"/>
        </a:solidFill>
        <a:latin typeface="Verdana" pitchFamily="34" charset="0"/>
        <a:ea typeface="+mn-ea"/>
        <a:cs typeface="+mn-cs"/>
      </a:defRPr>
    </a:lvl4pPr>
    <a:lvl5pPr marL="1828800" algn="l" rtl="0" eaLnBrk="0" fontAlgn="base" hangingPunct="0">
      <a:spcBef>
        <a:spcPct val="30000"/>
      </a:spcBef>
      <a:spcAft>
        <a:spcPct val="0"/>
      </a:spcAft>
      <a:buChar char="•"/>
      <a:defRPr sz="1200" kern="1200">
        <a:solidFill>
          <a:srgbClr val="0C2678"/>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7"/>
          <p:cNvSpPr>
            <a:spLocks noGrp="1" noChangeArrowheads="1"/>
          </p:cNvSpPr>
          <p:nvPr>
            <p:ph type="sldNum" sz="quarter" idx="5"/>
          </p:nvPr>
        </p:nvSpPr>
        <p:spPr>
          <a:noFill/>
        </p:spPr>
        <p:txBody>
          <a:bodyPr/>
          <a:lstStyle/>
          <a:p>
            <a:fld id="{5D6272B4-BFEA-45FC-9AAF-C2A09BBCF711}" type="slidenum">
              <a:rPr lang="en-GB" altLang="en-GB" smtClean="0"/>
              <a:pPr/>
              <a:t>1</a:t>
            </a:fld>
            <a:endParaRPr lang="en-GB" altLang="en-GB" smtClean="0"/>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Slide Image Placeholder 1"/>
          <p:cNvSpPr>
            <a:spLocks noGrp="1" noRot="1" noChangeAspect="1"/>
          </p:cNvSpPr>
          <p:nvPr>
            <p:ph type="sldImg"/>
          </p:nvPr>
        </p:nvSpPr>
        <p:spPr>
          <a:ln/>
        </p:spPr>
      </p:sp>
      <p:sp>
        <p:nvSpPr>
          <p:cNvPr id="116738" name="Notes Placeholder 2"/>
          <p:cNvSpPr>
            <a:spLocks noGrp="1"/>
          </p:cNvSpPr>
          <p:nvPr>
            <p:ph type="body" idx="1"/>
          </p:nvPr>
        </p:nvSpPr>
        <p:spPr>
          <a:noFill/>
          <a:ln/>
        </p:spPr>
        <p:txBody>
          <a:bodyPr/>
          <a:lstStyle/>
          <a:p>
            <a:endParaRPr lang="en-US" smtClean="0"/>
          </a:p>
        </p:txBody>
      </p:sp>
      <p:sp>
        <p:nvSpPr>
          <p:cNvPr id="116739" name="Slide Number Placeholder 3"/>
          <p:cNvSpPr>
            <a:spLocks noGrp="1"/>
          </p:cNvSpPr>
          <p:nvPr>
            <p:ph type="sldNum" sz="quarter" idx="5"/>
          </p:nvPr>
        </p:nvSpPr>
        <p:spPr>
          <a:noFill/>
        </p:spPr>
        <p:txBody>
          <a:bodyPr/>
          <a:lstStyle/>
          <a:p>
            <a:fld id="{26985689-2036-40B5-802B-30C1DDF80EAB}" type="slidenum">
              <a:rPr lang="en-GB" altLang="en-GB" smtClean="0"/>
              <a:pPr/>
              <a:t>26</a:t>
            </a:fld>
            <a:endParaRPr lang="en-GB" alt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7"/>
          <p:cNvSpPr>
            <a:spLocks noGrp="1" noChangeArrowheads="1"/>
          </p:cNvSpPr>
          <p:nvPr>
            <p:ph type="sldNum" sz="quarter" idx="5"/>
          </p:nvPr>
        </p:nvSpPr>
        <p:spPr>
          <a:noFill/>
        </p:spPr>
        <p:txBody>
          <a:bodyPr/>
          <a:lstStyle/>
          <a:p>
            <a:fld id="{E67B9B5E-1BDB-4F07-A742-ED606477F229}" type="slidenum">
              <a:rPr lang="en-GB" altLang="en-GB" smtClean="0"/>
              <a:pPr/>
              <a:t>28</a:t>
            </a:fld>
            <a:endParaRPr lang="en-GB" altLang="en-GB" smtClean="0"/>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deloitte.com/about" TargetMode="External"/><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6397625" y="6543675"/>
            <a:ext cx="2312988" cy="158750"/>
          </a:xfrm>
          <a:prstGeom prst="rect">
            <a:avLst/>
          </a:prstGeom>
          <a:noFill/>
          <a:ln w="25400" algn="ctr">
            <a:noFill/>
            <a:miter lim="800000"/>
            <a:headEnd/>
            <a:tailEnd/>
          </a:ln>
        </p:spPr>
        <p:txBody>
          <a:bodyPr lIns="0" tIns="0" rIns="0" bIns="0"/>
          <a:lstStyle/>
          <a:p>
            <a:pPr algn="r" defTabSz="914404">
              <a:lnSpc>
                <a:spcPts val="1077"/>
              </a:lnSpc>
              <a:defRPr/>
            </a:pPr>
            <a:r>
              <a:rPr lang="en-US" sz="700" dirty="0">
                <a:solidFill>
                  <a:schemeClr val="bg2"/>
                </a:solidFill>
              </a:rPr>
              <a:t>© 2008 Deloitte Touche Tohmatsu</a:t>
            </a:r>
          </a:p>
        </p:txBody>
      </p:sp>
      <p:pic>
        <p:nvPicPr>
          <p:cNvPr id="4" name="Picture 5" descr="leaf.jpg"/>
          <p:cNvPicPr>
            <a:picLocks noChangeAspect="1"/>
          </p:cNvPicPr>
          <p:nvPr userDrawn="1"/>
        </p:nvPicPr>
        <p:blipFill>
          <a:blip r:embed="rId2"/>
          <a:srcRect/>
          <a:stretch>
            <a:fillRect/>
          </a:stretch>
        </p:blipFill>
        <p:spPr bwMode="auto">
          <a:xfrm>
            <a:off x="5113338" y="4059238"/>
            <a:ext cx="4030662" cy="2787650"/>
          </a:xfrm>
          <a:prstGeom prst="rect">
            <a:avLst/>
          </a:prstGeom>
          <a:noFill/>
          <a:ln w="9525">
            <a:noFill/>
            <a:miter lim="800000"/>
            <a:headEnd/>
            <a:tailEnd/>
          </a:ln>
        </p:spPr>
      </p:pic>
      <p:sp>
        <p:nvSpPr>
          <p:cNvPr id="148482" name="Title Placeholder 1"/>
          <p:cNvSpPr>
            <a:spLocks noGrp="1"/>
          </p:cNvSpPr>
          <p:nvPr>
            <p:ph type="ctrTitle"/>
          </p:nvPr>
        </p:nvSpPr>
        <p:spPr>
          <a:xfrm>
            <a:off x="351330" y="2299538"/>
            <a:ext cx="6112353" cy="688318"/>
          </a:xfrm>
        </p:spPr>
        <p:txBody>
          <a:bodyPr/>
          <a:lstStyle>
            <a:lvl1pPr algn="l">
              <a:lnSpc>
                <a:spcPts val="4665"/>
              </a:lnSpc>
              <a:defRPr sz="4700" b="0">
                <a:solidFill>
                  <a:srgbClr val="001D59"/>
                </a:solidFill>
                <a:latin typeface="Times New Roman" pitchFamily="18" charset="0"/>
              </a:defRPr>
            </a:lvl1pPr>
          </a:lstStyle>
          <a:p>
            <a:r>
              <a:rPr lang="en-US" dirty="0"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1_Title Slide">
    <p:bg>
      <p:bgRef idx="1001">
        <a:schemeClr val="bg1"/>
      </p:bgRef>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6397625" y="6543675"/>
            <a:ext cx="2312988" cy="158750"/>
          </a:xfrm>
          <a:prstGeom prst="rect">
            <a:avLst/>
          </a:prstGeom>
          <a:noFill/>
          <a:ln w="25400" algn="ctr">
            <a:noFill/>
            <a:miter lim="800000"/>
            <a:headEnd/>
            <a:tailEnd/>
          </a:ln>
        </p:spPr>
        <p:txBody>
          <a:bodyPr lIns="0" tIns="0" rIns="0" bIns="0"/>
          <a:lstStyle/>
          <a:p>
            <a:pPr algn="r" defTabSz="914404">
              <a:lnSpc>
                <a:spcPts val="1077"/>
              </a:lnSpc>
              <a:defRPr/>
            </a:pPr>
            <a:r>
              <a:rPr lang="en-US" sz="700" dirty="0">
                <a:solidFill>
                  <a:schemeClr val="bg2"/>
                </a:solidFill>
              </a:rPr>
              <a:t>© 2008 Deloitte Touche Tohmatsu</a:t>
            </a:r>
          </a:p>
        </p:txBody>
      </p:sp>
      <p:pic>
        <p:nvPicPr>
          <p:cNvPr id="4" name="Picture 7" descr="leaf.jpg"/>
          <p:cNvPicPr>
            <a:picLocks noChangeAspect="1"/>
          </p:cNvPicPr>
          <p:nvPr/>
        </p:nvPicPr>
        <p:blipFill>
          <a:blip r:embed="rId2"/>
          <a:srcRect/>
          <a:stretch>
            <a:fillRect/>
          </a:stretch>
        </p:blipFill>
        <p:spPr bwMode="auto">
          <a:xfrm>
            <a:off x="6324600" y="3556000"/>
            <a:ext cx="2270125" cy="3302000"/>
          </a:xfrm>
          <a:prstGeom prst="rect">
            <a:avLst/>
          </a:prstGeom>
          <a:noFill/>
          <a:ln w="9525">
            <a:noFill/>
            <a:miter lim="800000"/>
            <a:headEnd/>
            <a:tailEnd/>
          </a:ln>
        </p:spPr>
      </p:pic>
      <p:sp>
        <p:nvSpPr>
          <p:cNvPr id="5" name="Title Placeholder 1"/>
          <p:cNvSpPr txBox="1">
            <a:spLocks/>
          </p:cNvSpPr>
          <p:nvPr/>
        </p:nvSpPr>
        <p:spPr bwMode="auto">
          <a:xfrm>
            <a:off x="350838" y="3084513"/>
            <a:ext cx="6113462" cy="687387"/>
          </a:xfrm>
          <a:prstGeom prst="rect">
            <a:avLst/>
          </a:prstGeom>
          <a:noFill/>
          <a:ln w="9525">
            <a:noFill/>
            <a:miter lim="800000"/>
            <a:headEnd/>
            <a:tailEnd/>
          </a:ln>
        </p:spPr>
        <p:txBody>
          <a:bodyPr lIns="0" tIns="0" rIns="0" bIns="0"/>
          <a:lstStyle>
            <a:lvl1pPr algn="l">
              <a:lnSpc>
                <a:spcPts val="5200"/>
              </a:lnSpc>
              <a:defRPr sz="5200" b="0">
                <a:solidFill>
                  <a:srgbClr val="001D59"/>
                </a:solidFill>
                <a:latin typeface="Times New Roman" pitchFamily="18" charset="0"/>
              </a:defRPr>
            </a:lvl1pPr>
          </a:lstStyle>
          <a:p>
            <a:pPr defTabSz="914404" eaLnBrk="0" hangingPunct="0">
              <a:lnSpc>
                <a:spcPts val="4665"/>
              </a:lnSpc>
              <a:defRPr/>
            </a:pPr>
            <a:r>
              <a:rPr lang="en-US" sz="4700" kern="0" baseline="0" dirty="0" smtClean="0">
                <a:solidFill>
                  <a:srgbClr val="92D400"/>
                </a:solidFill>
                <a:ea typeface="+mj-ea"/>
                <a:cs typeface="Times New Roman" pitchFamily="18" charset="0"/>
              </a:rPr>
              <a:t>Title 2</a:t>
            </a:r>
            <a:r>
              <a:rPr lang="en-US" sz="4700" kern="0" baseline="0" dirty="0" smtClean="0">
                <a:ea typeface="+mj-ea"/>
                <a:cs typeface="Times New Roman" pitchFamily="18" charset="0"/>
              </a:rPr>
              <a:t/>
            </a:r>
            <a:br>
              <a:rPr lang="en-US" sz="4700" kern="0" baseline="0" dirty="0" smtClean="0">
                <a:ea typeface="+mj-ea"/>
                <a:cs typeface="Times New Roman" pitchFamily="18" charset="0"/>
              </a:rPr>
            </a:br>
            <a:endParaRPr lang="en-US" sz="4700" kern="0" baseline="0" dirty="0">
              <a:ea typeface="+mj-ea"/>
              <a:cs typeface="Times New Roman" pitchFamily="18" charset="0"/>
            </a:endParaRPr>
          </a:p>
        </p:txBody>
      </p:sp>
      <p:sp>
        <p:nvSpPr>
          <p:cNvPr id="148482" name="Title Placeholder 1"/>
          <p:cNvSpPr>
            <a:spLocks noGrp="1"/>
          </p:cNvSpPr>
          <p:nvPr>
            <p:ph type="ctrTitle"/>
          </p:nvPr>
        </p:nvSpPr>
        <p:spPr>
          <a:xfrm>
            <a:off x="351330" y="2299538"/>
            <a:ext cx="6112353" cy="751339"/>
          </a:xfrm>
        </p:spPr>
        <p:txBody>
          <a:bodyPr/>
          <a:lstStyle>
            <a:lvl1pPr algn="l">
              <a:lnSpc>
                <a:spcPts val="4665"/>
              </a:lnSpc>
              <a:defRPr sz="4700" b="0">
                <a:solidFill>
                  <a:srgbClr val="002776"/>
                </a:solidFill>
                <a:latin typeface="Times New Roman" pitchFamily="18" charset="0"/>
              </a:defRPr>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b="0">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368300" y="1320800"/>
            <a:ext cx="8394700" cy="50085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1_Title Slide">
    <p:bg>
      <p:bgRef idx="1001">
        <a:schemeClr val="bg1"/>
      </p:bgRef>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6397625" y="6543675"/>
            <a:ext cx="2312988" cy="158750"/>
          </a:xfrm>
          <a:prstGeom prst="rect">
            <a:avLst/>
          </a:prstGeom>
          <a:noFill/>
          <a:ln w="25400" algn="ctr">
            <a:noFill/>
            <a:miter lim="800000"/>
            <a:headEnd/>
            <a:tailEnd/>
          </a:ln>
        </p:spPr>
        <p:txBody>
          <a:bodyPr lIns="0" tIns="0" rIns="0" bIns="0"/>
          <a:lstStyle/>
          <a:p>
            <a:pPr algn="r" defTabSz="914111">
              <a:lnSpc>
                <a:spcPts val="1077"/>
              </a:lnSpc>
              <a:defRPr/>
            </a:pPr>
            <a:r>
              <a:rPr lang="en-US" sz="700" dirty="0">
                <a:solidFill>
                  <a:schemeClr val="bg2"/>
                </a:solidFill>
              </a:rPr>
              <a:t>© 2008 Deloitte Touche Tohmatsu</a:t>
            </a:r>
          </a:p>
        </p:txBody>
      </p:sp>
      <p:pic>
        <p:nvPicPr>
          <p:cNvPr id="4" name="Picture 7" descr="leaf.jpg"/>
          <p:cNvPicPr>
            <a:picLocks noChangeAspect="1"/>
          </p:cNvPicPr>
          <p:nvPr userDrawn="1"/>
        </p:nvPicPr>
        <p:blipFill>
          <a:blip r:embed="rId2"/>
          <a:srcRect/>
          <a:stretch>
            <a:fillRect/>
          </a:stretch>
        </p:blipFill>
        <p:spPr bwMode="auto">
          <a:xfrm>
            <a:off x="6324600" y="3556000"/>
            <a:ext cx="2270125" cy="3302000"/>
          </a:xfrm>
          <a:prstGeom prst="rect">
            <a:avLst/>
          </a:prstGeom>
          <a:noFill/>
          <a:ln w="9525">
            <a:noFill/>
            <a:miter lim="800000"/>
            <a:headEnd/>
            <a:tailEnd/>
          </a:ln>
        </p:spPr>
      </p:pic>
      <p:sp>
        <p:nvSpPr>
          <p:cNvPr id="148482" name="Title Placeholder 1"/>
          <p:cNvSpPr>
            <a:spLocks noGrp="1"/>
          </p:cNvSpPr>
          <p:nvPr>
            <p:ph type="ctrTitle"/>
          </p:nvPr>
        </p:nvSpPr>
        <p:spPr>
          <a:xfrm>
            <a:off x="351330" y="2299540"/>
            <a:ext cx="6112353" cy="1128762"/>
          </a:xfrm>
        </p:spPr>
        <p:txBody>
          <a:bodyPr/>
          <a:lstStyle>
            <a:lvl1pPr algn="l">
              <a:lnSpc>
                <a:spcPts val="4665"/>
              </a:lnSpc>
              <a:defRPr sz="4700" b="0">
                <a:solidFill>
                  <a:srgbClr val="002776"/>
                </a:solidFill>
                <a:latin typeface="Times New Roman" pitchFamily="18" charset="0"/>
              </a:defRPr>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5" descr="188698SDCRGB1.jpg"/>
          <p:cNvPicPr>
            <a:picLocks noChangeAspect="1"/>
          </p:cNvPicPr>
          <p:nvPr userDrawn="1"/>
        </p:nvPicPr>
        <p:blipFill>
          <a:blip r:embed="rId2"/>
          <a:srcRect/>
          <a:stretch>
            <a:fillRect/>
          </a:stretch>
        </p:blipFill>
        <p:spPr bwMode="auto">
          <a:xfrm>
            <a:off x="7804150" y="71438"/>
            <a:ext cx="1246188" cy="1209675"/>
          </a:xfrm>
          <a:prstGeom prst="rect">
            <a:avLst/>
          </a:prstGeom>
          <a:noFill/>
          <a:ln w="9525">
            <a:noFill/>
            <a:miter lim="800000"/>
            <a:headEnd/>
            <a:tailEnd/>
          </a:ln>
        </p:spPr>
      </p:pic>
      <p:sp>
        <p:nvSpPr>
          <p:cNvPr id="2" name="Title 1"/>
          <p:cNvSpPr>
            <a:spLocks noGrp="1"/>
          </p:cNvSpPr>
          <p:nvPr>
            <p:ph type="title"/>
          </p:nvPr>
        </p:nvSpPr>
        <p:spPr/>
        <p:txBody>
          <a:bodyPr/>
          <a:lstStyle>
            <a:lvl1pPr>
              <a:defRPr sz="2300" baseline="0">
                <a:latin typeface="+mn-lt"/>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1800"/>
            </a:lvl1pPr>
            <a:lvl2pPr>
              <a:defRPr sz="18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3"/>
          <p:cNvSpPr>
            <a:spLocks noGrp="1"/>
          </p:cNvSpPr>
          <p:nvPr>
            <p:ph type="sldNum" sz="quarter" idx="10"/>
          </p:nvPr>
        </p:nvSpPr>
        <p:spPr/>
        <p:txBody>
          <a:bodyPr/>
          <a:lstStyle>
            <a:lvl1pPr>
              <a:defRPr/>
            </a:lvl1pPr>
          </a:lstStyle>
          <a:p>
            <a:pPr>
              <a:defRPr/>
            </a:pPr>
            <a:r>
              <a:rPr lang="en-US"/>
              <a:t>Slide </a:t>
            </a:r>
            <a:fld id="{C3D71B7B-6C72-4BA3-BA48-DD2A8EE141DB}"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4" name="Picture 5" descr="flipchart.jpg"/>
          <p:cNvPicPr>
            <a:picLocks noChangeAspect="1"/>
          </p:cNvPicPr>
          <p:nvPr userDrawn="1"/>
        </p:nvPicPr>
        <p:blipFill>
          <a:blip r:embed="rId2"/>
          <a:srcRect/>
          <a:stretch>
            <a:fillRect/>
          </a:stretch>
        </p:blipFill>
        <p:spPr bwMode="auto">
          <a:xfrm>
            <a:off x="7496175" y="92075"/>
            <a:ext cx="1557338" cy="1512888"/>
          </a:xfrm>
          <a:prstGeom prst="rect">
            <a:avLst/>
          </a:prstGeom>
          <a:noFill/>
          <a:ln w="9525">
            <a:noFill/>
            <a:miter lim="800000"/>
            <a:headEnd/>
            <a:tailEnd/>
          </a:ln>
        </p:spPr>
      </p:pic>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3"/>
          <p:cNvSpPr>
            <a:spLocks noGrp="1"/>
          </p:cNvSpPr>
          <p:nvPr>
            <p:ph type="sldNum" sz="quarter" idx="10"/>
          </p:nvPr>
        </p:nvSpPr>
        <p:spPr/>
        <p:txBody>
          <a:bodyPr/>
          <a:lstStyle>
            <a:lvl1pPr>
              <a:defRPr/>
            </a:lvl1pPr>
          </a:lstStyle>
          <a:p>
            <a:pPr>
              <a:defRPr/>
            </a:pPr>
            <a:r>
              <a:rPr lang="en-US"/>
              <a:t>Slide </a:t>
            </a:r>
            <a:fld id="{5F7ED3A4-FFB4-4BEA-8B75-771BD7E1DD93}"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4" name="Picture 5" descr="187514SDCRGB1.jpg"/>
          <p:cNvPicPr>
            <a:picLocks noChangeAspect="1"/>
          </p:cNvPicPr>
          <p:nvPr userDrawn="1"/>
        </p:nvPicPr>
        <p:blipFill>
          <a:blip r:embed="rId2"/>
          <a:srcRect/>
          <a:stretch>
            <a:fillRect/>
          </a:stretch>
        </p:blipFill>
        <p:spPr bwMode="auto">
          <a:xfrm>
            <a:off x="7623175" y="152400"/>
            <a:ext cx="1247775" cy="1209675"/>
          </a:xfrm>
          <a:prstGeom prst="rect">
            <a:avLst/>
          </a:prstGeom>
          <a:noFill/>
          <a:ln w="9525">
            <a:noFill/>
            <a:miter lim="800000"/>
            <a:headEnd/>
            <a:tailEnd/>
          </a:ln>
        </p:spPr>
      </p:pic>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idx="1"/>
          </p:nvPr>
        </p:nvSpPr>
        <p:spPr>
          <a:xfrm>
            <a:off x="360017" y="1223278"/>
            <a:ext cx="8422522" cy="521947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3"/>
          <p:cNvSpPr>
            <a:spLocks noGrp="1"/>
          </p:cNvSpPr>
          <p:nvPr>
            <p:ph type="sldNum" sz="quarter" idx="10"/>
          </p:nvPr>
        </p:nvSpPr>
        <p:spPr/>
        <p:txBody>
          <a:bodyPr/>
          <a:lstStyle>
            <a:lvl1pPr>
              <a:defRPr/>
            </a:lvl1pPr>
          </a:lstStyle>
          <a:p>
            <a:pPr>
              <a:defRPr/>
            </a:pPr>
            <a:r>
              <a:rPr lang="en-US"/>
              <a:t>Slide </a:t>
            </a:r>
            <a:fld id="{C2E59E4D-7731-42E1-9B74-F1D116A3DF6D}"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4" name="Picture 5" descr="187514SDCRGB1.jpg"/>
          <p:cNvPicPr>
            <a:picLocks noChangeAspect="1"/>
          </p:cNvPicPr>
          <p:nvPr userDrawn="1"/>
        </p:nvPicPr>
        <p:blipFill>
          <a:blip r:embed="rId2"/>
          <a:srcRect/>
          <a:stretch>
            <a:fillRect/>
          </a:stretch>
        </p:blipFill>
        <p:spPr bwMode="auto">
          <a:xfrm>
            <a:off x="7623175" y="152400"/>
            <a:ext cx="1247775" cy="1209675"/>
          </a:xfrm>
          <a:prstGeom prst="rect">
            <a:avLst/>
          </a:prstGeom>
          <a:noFill/>
          <a:ln w="9525">
            <a:noFill/>
            <a:miter lim="800000"/>
            <a:headEnd/>
            <a:tailEnd/>
          </a:ln>
        </p:spPr>
      </p:pic>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idx="1"/>
          </p:nvPr>
        </p:nvSpPr>
        <p:spPr>
          <a:xfrm>
            <a:off x="360017" y="1223278"/>
            <a:ext cx="8422522" cy="521947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3"/>
          <p:cNvSpPr>
            <a:spLocks noGrp="1"/>
          </p:cNvSpPr>
          <p:nvPr>
            <p:ph type="sldNum" sz="quarter" idx="10"/>
          </p:nvPr>
        </p:nvSpPr>
        <p:spPr/>
        <p:txBody>
          <a:bodyPr/>
          <a:lstStyle>
            <a:lvl1pPr>
              <a:defRPr/>
            </a:lvl1pPr>
          </a:lstStyle>
          <a:p>
            <a:pPr>
              <a:defRPr/>
            </a:pPr>
            <a:r>
              <a:rPr lang="en-US"/>
              <a:t>Slide </a:t>
            </a:r>
            <a:fld id="{3069CF8A-8FD0-423A-930B-C109DE18C84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921" y="4407216"/>
            <a:ext cx="7771750" cy="1361237"/>
          </a:xfrm>
        </p:spPr>
        <p:txBody>
          <a:bodyPr/>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722921" y="2907333"/>
            <a:ext cx="7771750" cy="1499881"/>
          </a:xfrm>
        </p:spPr>
        <p:txBody>
          <a:bodyPr anchor="b"/>
          <a:lstStyle>
            <a:lvl1pPr marL="0" indent="0">
              <a:buNone/>
              <a:defRPr sz="1800"/>
            </a:lvl1pPr>
            <a:lvl2pPr marL="410068" indent="0">
              <a:buNone/>
              <a:defRPr sz="1600"/>
            </a:lvl2pPr>
            <a:lvl3pPr marL="820138" indent="0">
              <a:buNone/>
              <a:defRPr sz="1400"/>
            </a:lvl3pPr>
            <a:lvl4pPr marL="1230206" indent="0">
              <a:buNone/>
              <a:defRPr sz="1300"/>
            </a:lvl4pPr>
            <a:lvl5pPr marL="1640273" indent="0">
              <a:buNone/>
              <a:defRPr sz="1300"/>
            </a:lvl5pPr>
            <a:lvl6pPr marL="2050342" indent="0">
              <a:buNone/>
              <a:defRPr sz="1300"/>
            </a:lvl6pPr>
            <a:lvl7pPr marL="2460410" indent="0">
              <a:buNone/>
              <a:defRPr sz="1300"/>
            </a:lvl7pPr>
            <a:lvl8pPr marL="2870478" indent="0">
              <a:buNone/>
              <a:defRPr sz="1300"/>
            </a:lvl8pPr>
            <a:lvl9pPr marL="3280547" indent="0">
              <a:buNone/>
              <a:defRPr sz="1300"/>
            </a:lvl9pPr>
          </a:lstStyle>
          <a:p>
            <a:pPr lvl="0"/>
            <a:r>
              <a:rPr lang="en-US" smtClean="0"/>
              <a:t>Click to edit Master text styles</a:t>
            </a:r>
          </a:p>
        </p:txBody>
      </p:sp>
      <p:sp>
        <p:nvSpPr>
          <p:cNvPr id="4" name="Slide Number Placeholder 9"/>
          <p:cNvSpPr>
            <a:spLocks noGrp="1"/>
          </p:cNvSpPr>
          <p:nvPr>
            <p:ph type="sldNum" sz="quarter" idx="10"/>
          </p:nvPr>
        </p:nvSpPr>
        <p:spPr/>
        <p:txBody>
          <a:bodyPr/>
          <a:lstStyle>
            <a:lvl1pPr>
              <a:defRPr/>
            </a:lvl1pPr>
          </a:lstStyle>
          <a:p>
            <a:pPr>
              <a:defRPr/>
            </a:pPr>
            <a:r>
              <a:rPr lang="en-US"/>
              <a:t>Slide </a:t>
            </a:r>
            <a:fld id="{790FA53B-9C91-4258-9921-6492549202F1}"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05473" y="1190382"/>
            <a:ext cx="4141278" cy="5219474"/>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5274" y="1190382"/>
            <a:ext cx="4142721" cy="5219474"/>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9"/>
          <p:cNvSpPr>
            <a:spLocks noGrp="1"/>
          </p:cNvSpPr>
          <p:nvPr>
            <p:ph type="sldNum" sz="quarter" idx="10"/>
          </p:nvPr>
        </p:nvSpPr>
        <p:spPr/>
        <p:txBody>
          <a:bodyPr/>
          <a:lstStyle>
            <a:lvl1pPr>
              <a:defRPr/>
            </a:lvl1pPr>
          </a:lstStyle>
          <a:p>
            <a:pPr>
              <a:defRPr/>
            </a:pPr>
            <a:r>
              <a:rPr lang="en-US"/>
              <a:t>Slide </a:t>
            </a:r>
            <a:fld id="{04B22361-F19A-44B3-9FF2-F8ABEF2933AF}"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417" y="274490"/>
            <a:ext cx="8229166" cy="114276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419" y="1534892"/>
            <a:ext cx="4040271" cy="640006"/>
          </a:xfrm>
        </p:spPr>
        <p:txBody>
          <a:bodyPr anchor="b"/>
          <a:lstStyle>
            <a:lvl1pPr marL="0" indent="0">
              <a:buNone/>
              <a:defRPr sz="2200" b="1"/>
            </a:lvl1pPr>
            <a:lvl2pPr marL="410068" indent="0">
              <a:buNone/>
              <a:defRPr sz="1800" b="1"/>
            </a:lvl2pPr>
            <a:lvl3pPr marL="820138" indent="0">
              <a:buNone/>
              <a:defRPr sz="1600" b="1"/>
            </a:lvl3pPr>
            <a:lvl4pPr marL="1230206" indent="0">
              <a:buNone/>
              <a:defRPr sz="1400" b="1"/>
            </a:lvl4pPr>
            <a:lvl5pPr marL="1640273" indent="0">
              <a:buNone/>
              <a:defRPr sz="1400" b="1"/>
            </a:lvl5pPr>
            <a:lvl6pPr marL="2050342" indent="0">
              <a:buNone/>
              <a:defRPr sz="1400" b="1"/>
            </a:lvl6pPr>
            <a:lvl7pPr marL="2460410" indent="0">
              <a:buNone/>
              <a:defRPr sz="1400" b="1"/>
            </a:lvl7pPr>
            <a:lvl8pPr marL="2870478" indent="0">
              <a:buNone/>
              <a:defRPr sz="1400" b="1"/>
            </a:lvl8pPr>
            <a:lvl9pPr marL="3280547"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457419" y="2174900"/>
            <a:ext cx="4040271" cy="3950667"/>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4872" y="1534892"/>
            <a:ext cx="4041714" cy="640006"/>
          </a:xfrm>
        </p:spPr>
        <p:txBody>
          <a:bodyPr anchor="b"/>
          <a:lstStyle>
            <a:lvl1pPr marL="0" indent="0">
              <a:buNone/>
              <a:defRPr sz="2200" b="1"/>
            </a:lvl1pPr>
            <a:lvl2pPr marL="410068" indent="0">
              <a:buNone/>
              <a:defRPr sz="1800" b="1"/>
            </a:lvl2pPr>
            <a:lvl3pPr marL="820138" indent="0">
              <a:buNone/>
              <a:defRPr sz="1600" b="1"/>
            </a:lvl3pPr>
            <a:lvl4pPr marL="1230206" indent="0">
              <a:buNone/>
              <a:defRPr sz="1400" b="1"/>
            </a:lvl4pPr>
            <a:lvl5pPr marL="1640273" indent="0">
              <a:buNone/>
              <a:defRPr sz="1400" b="1"/>
            </a:lvl5pPr>
            <a:lvl6pPr marL="2050342" indent="0">
              <a:buNone/>
              <a:defRPr sz="1400" b="1"/>
            </a:lvl6pPr>
            <a:lvl7pPr marL="2460410" indent="0">
              <a:buNone/>
              <a:defRPr sz="1400" b="1"/>
            </a:lvl7pPr>
            <a:lvl8pPr marL="2870478" indent="0">
              <a:buNone/>
              <a:defRPr sz="1400" b="1"/>
            </a:lvl8pPr>
            <a:lvl9pPr marL="3280547"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644872" y="2174900"/>
            <a:ext cx="4041714" cy="3950667"/>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9"/>
          <p:cNvSpPr>
            <a:spLocks noGrp="1"/>
          </p:cNvSpPr>
          <p:nvPr>
            <p:ph type="sldNum" sz="quarter" idx="10"/>
          </p:nvPr>
        </p:nvSpPr>
        <p:spPr/>
        <p:txBody>
          <a:bodyPr/>
          <a:lstStyle>
            <a:lvl1pPr>
              <a:defRPr/>
            </a:lvl1pPr>
          </a:lstStyle>
          <a:p>
            <a:pPr>
              <a:defRPr/>
            </a:pPr>
            <a:r>
              <a:rPr lang="en-US"/>
              <a:t>Slide </a:t>
            </a:r>
            <a:fld id="{6CF497C4-FE13-4306-9E13-FA2D9B5C6299}"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9"/>
          <p:cNvSpPr>
            <a:spLocks noGrp="1"/>
          </p:cNvSpPr>
          <p:nvPr>
            <p:ph type="sldNum" sz="quarter" idx="10"/>
          </p:nvPr>
        </p:nvSpPr>
        <p:spPr/>
        <p:txBody>
          <a:bodyPr/>
          <a:lstStyle>
            <a:lvl1pPr>
              <a:defRPr/>
            </a:lvl1pPr>
          </a:lstStyle>
          <a:p>
            <a:pPr>
              <a:defRPr/>
            </a:pPr>
            <a:r>
              <a:rPr lang="en-US"/>
              <a:t>Slide </a:t>
            </a:r>
            <a:fld id="{240A72F7-1486-4942-8B76-582A04377B16}"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9"/>
          <p:cNvSpPr>
            <a:spLocks noGrp="1"/>
          </p:cNvSpPr>
          <p:nvPr>
            <p:ph type="sldNum" sz="quarter" idx="10"/>
          </p:nvPr>
        </p:nvSpPr>
        <p:spPr/>
        <p:txBody>
          <a:bodyPr/>
          <a:lstStyle>
            <a:lvl1pPr>
              <a:defRPr/>
            </a:lvl1pPr>
          </a:lstStyle>
          <a:p>
            <a:pPr>
              <a:defRPr/>
            </a:pPr>
            <a:r>
              <a:rPr lang="en-US"/>
              <a:t>Slide </a:t>
            </a:r>
            <a:fld id="{8046644A-D230-49D9-9E34-539C5501EBE5}"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419" y="273090"/>
            <a:ext cx="3008559" cy="1162373"/>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5643" y="273090"/>
            <a:ext cx="5110943" cy="5852477"/>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419" y="1435461"/>
            <a:ext cx="3008559" cy="4690104"/>
          </a:xfrm>
        </p:spPr>
        <p:txBody>
          <a:bodyPr/>
          <a:lstStyle>
            <a:lvl1pPr marL="0" indent="0">
              <a:buNone/>
              <a:defRPr sz="1300"/>
            </a:lvl1pPr>
            <a:lvl2pPr marL="410068" indent="0">
              <a:buNone/>
              <a:defRPr sz="1100"/>
            </a:lvl2pPr>
            <a:lvl3pPr marL="820138" indent="0">
              <a:buNone/>
              <a:defRPr sz="900"/>
            </a:lvl3pPr>
            <a:lvl4pPr marL="1230206" indent="0">
              <a:buNone/>
              <a:defRPr sz="800"/>
            </a:lvl4pPr>
            <a:lvl5pPr marL="1640273" indent="0">
              <a:buNone/>
              <a:defRPr sz="800"/>
            </a:lvl5pPr>
            <a:lvl6pPr marL="2050342" indent="0">
              <a:buNone/>
              <a:defRPr sz="800"/>
            </a:lvl6pPr>
            <a:lvl7pPr marL="2460410" indent="0">
              <a:buNone/>
              <a:defRPr sz="800"/>
            </a:lvl7pPr>
            <a:lvl8pPr marL="2870478" indent="0">
              <a:buNone/>
              <a:defRPr sz="800"/>
            </a:lvl8pPr>
            <a:lvl9pPr marL="3280547" indent="0">
              <a:buNone/>
              <a:defRPr sz="800"/>
            </a:lvl9pPr>
          </a:lstStyle>
          <a:p>
            <a:pPr lvl="0"/>
            <a:r>
              <a:rPr lang="en-US" smtClean="0"/>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t>Slide </a:t>
            </a:r>
            <a:fld id="{08CC1BA8-E1F5-4838-96CB-5D23A7B181F9}"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51" y="4800740"/>
            <a:ext cx="5486111" cy="567182"/>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2151" y="613399"/>
            <a:ext cx="5486111" cy="4114520"/>
          </a:xfrm>
        </p:spPr>
        <p:txBody>
          <a:bodyPr/>
          <a:lstStyle>
            <a:lvl1pPr marL="0" indent="0">
              <a:buNone/>
              <a:defRPr sz="2900"/>
            </a:lvl1pPr>
            <a:lvl2pPr marL="410068" indent="0">
              <a:buNone/>
              <a:defRPr sz="2500"/>
            </a:lvl2pPr>
            <a:lvl3pPr marL="820138" indent="0">
              <a:buNone/>
              <a:defRPr sz="2200"/>
            </a:lvl3pPr>
            <a:lvl4pPr marL="1230206" indent="0">
              <a:buNone/>
              <a:defRPr sz="1800"/>
            </a:lvl4pPr>
            <a:lvl5pPr marL="1640273" indent="0">
              <a:buNone/>
              <a:defRPr sz="1800"/>
            </a:lvl5pPr>
            <a:lvl6pPr marL="2050342" indent="0">
              <a:buNone/>
              <a:defRPr sz="1800"/>
            </a:lvl6pPr>
            <a:lvl7pPr marL="2460410" indent="0">
              <a:buNone/>
              <a:defRPr sz="1800"/>
            </a:lvl7pPr>
            <a:lvl8pPr marL="2870478" indent="0">
              <a:buNone/>
              <a:defRPr sz="1800"/>
            </a:lvl8pPr>
            <a:lvl9pPr marL="3280547" indent="0">
              <a:buNone/>
              <a:defRPr sz="18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151" y="5367922"/>
            <a:ext cx="5486111" cy="803858"/>
          </a:xfrm>
        </p:spPr>
        <p:txBody>
          <a:bodyPr/>
          <a:lstStyle>
            <a:lvl1pPr marL="0" indent="0">
              <a:buNone/>
              <a:defRPr sz="1300"/>
            </a:lvl1pPr>
            <a:lvl2pPr marL="410068" indent="0">
              <a:buNone/>
              <a:defRPr sz="1100"/>
            </a:lvl2pPr>
            <a:lvl3pPr marL="820138" indent="0">
              <a:buNone/>
              <a:defRPr sz="900"/>
            </a:lvl3pPr>
            <a:lvl4pPr marL="1230206" indent="0">
              <a:buNone/>
              <a:defRPr sz="800"/>
            </a:lvl4pPr>
            <a:lvl5pPr marL="1640273" indent="0">
              <a:buNone/>
              <a:defRPr sz="800"/>
            </a:lvl5pPr>
            <a:lvl6pPr marL="2050342" indent="0">
              <a:buNone/>
              <a:defRPr sz="800"/>
            </a:lvl6pPr>
            <a:lvl7pPr marL="2460410" indent="0">
              <a:buNone/>
              <a:defRPr sz="800"/>
            </a:lvl7pPr>
            <a:lvl8pPr marL="2870478" indent="0">
              <a:buNone/>
              <a:defRPr sz="800"/>
            </a:lvl8pPr>
            <a:lvl9pPr marL="3280547" indent="0">
              <a:buNone/>
              <a:defRPr sz="800"/>
            </a:lvl9pPr>
          </a:lstStyle>
          <a:p>
            <a:pPr lvl="0"/>
            <a:r>
              <a:rPr lang="en-US" smtClean="0"/>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t>Slide </a:t>
            </a:r>
            <a:fld id="{6ADBA783-D80A-4018-9AAD-66FA92BC412E}"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9"/>
          <p:cNvSpPr>
            <a:spLocks noGrp="1"/>
          </p:cNvSpPr>
          <p:nvPr>
            <p:ph type="sldNum" sz="quarter" idx="10"/>
          </p:nvPr>
        </p:nvSpPr>
        <p:spPr/>
        <p:txBody>
          <a:bodyPr/>
          <a:lstStyle>
            <a:lvl1pPr>
              <a:defRPr/>
            </a:lvl1pPr>
          </a:lstStyle>
          <a:p>
            <a:pPr>
              <a:defRPr/>
            </a:pPr>
            <a:r>
              <a:rPr lang="en-US"/>
              <a:t>Slide </a:t>
            </a:r>
            <a:fld id="{EE7EFA9A-0089-4F3A-ACB9-59A899E8E41E}"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5609" y="350114"/>
            <a:ext cx="2105269" cy="60597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05471" y="350114"/>
            <a:ext cx="6181615" cy="60597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9"/>
          <p:cNvSpPr>
            <a:spLocks noGrp="1"/>
          </p:cNvSpPr>
          <p:nvPr>
            <p:ph type="sldNum" sz="quarter" idx="10"/>
          </p:nvPr>
        </p:nvSpPr>
        <p:spPr/>
        <p:txBody>
          <a:bodyPr/>
          <a:lstStyle>
            <a:lvl1pPr>
              <a:defRPr/>
            </a:lvl1pPr>
          </a:lstStyle>
          <a:p>
            <a:pPr>
              <a:defRPr/>
            </a:pPr>
            <a:r>
              <a:rPr lang="en-US"/>
              <a:t>Slide </a:t>
            </a:r>
            <a:fld id="{D458C47E-7653-4319-A1A0-92018CF8255E}"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6397625" y="6543675"/>
            <a:ext cx="2312988" cy="158750"/>
          </a:xfrm>
          <a:prstGeom prst="rect">
            <a:avLst/>
          </a:prstGeom>
          <a:noFill/>
          <a:ln w="25400" algn="ctr">
            <a:noFill/>
            <a:miter lim="800000"/>
            <a:headEnd/>
            <a:tailEnd/>
          </a:ln>
        </p:spPr>
        <p:txBody>
          <a:bodyPr lIns="0" tIns="0" rIns="0" bIns="0"/>
          <a:lstStyle/>
          <a:p>
            <a:pPr algn="r" defTabSz="913964">
              <a:lnSpc>
                <a:spcPts val="1077"/>
              </a:lnSpc>
              <a:defRPr/>
            </a:pPr>
            <a:r>
              <a:rPr lang="en-US" sz="700" dirty="0">
                <a:solidFill>
                  <a:schemeClr val="bg2"/>
                </a:solidFill>
              </a:rPr>
              <a:t>© 2008 Deloitte Touche Tohmatsu</a:t>
            </a:r>
          </a:p>
        </p:txBody>
      </p:sp>
      <p:pic>
        <p:nvPicPr>
          <p:cNvPr id="4" name="Picture 8" descr="leaf.jpg"/>
          <p:cNvPicPr>
            <a:picLocks noChangeAspect="1"/>
          </p:cNvPicPr>
          <p:nvPr userDrawn="1"/>
        </p:nvPicPr>
        <p:blipFill>
          <a:blip r:embed="rId2"/>
          <a:srcRect/>
          <a:stretch>
            <a:fillRect/>
          </a:stretch>
        </p:blipFill>
        <p:spPr bwMode="auto">
          <a:xfrm>
            <a:off x="5113338" y="4059238"/>
            <a:ext cx="4030662" cy="2787650"/>
          </a:xfrm>
          <a:prstGeom prst="rect">
            <a:avLst/>
          </a:prstGeom>
          <a:noFill/>
          <a:ln w="9525">
            <a:noFill/>
            <a:miter lim="800000"/>
            <a:headEnd/>
            <a:tailEnd/>
          </a:ln>
        </p:spPr>
      </p:pic>
      <p:pic>
        <p:nvPicPr>
          <p:cNvPr id="5" name="Picture 28" descr="DEL_COL"/>
          <p:cNvPicPr>
            <a:picLocks noChangeAspect="1" noChangeArrowheads="1"/>
          </p:cNvPicPr>
          <p:nvPr userDrawn="1"/>
        </p:nvPicPr>
        <p:blipFill>
          <a:blip r:embed="rId3"/>
          <a:srcRect/>
          <a:stretch>
            <a:fillRect/>
          </a:stretch>
        </p:blipFill>
        <p:spPr bwMode="auto">
          <a:xfrm>
            <a:off x="327025" y="330200"/>
            <a:ext cx="1636713" cy="320675"/>
          </a:xfrm>
          <a:prstGeom prst="rect">
            <a:avLst/>
          </a:prstGeom>
          <a:noFill/>
          <a:ln w="9525">
            <a:noFill/>
            <a:miter lim="800000"/>
            <a:headEnd/>
            <a:tailEnd/>
          </a:ln>
        </p:spPr>
      </p:pic>
      <p:sp>
        <p:nvSpPr>
          <p:cNvPr id="148482" name="Title Placeholder 1"/>
          <p:cNvSpPr>
            <a:spLocks noGrp="1"/>
          </p:cNvSpPr>
          <p:nvPr>
            <p:ph type="ctrTitle"/>
          </p:nvPr>
        </p:nvSpPr>
        <p:spPr>
          <a:xfrm>
            <a:off x="351330" y="2299541"/>
            <a:ext cx="6112353" cy="1128762"/>
          </a:xfrm>
        </p:spPr>
        <p:txBody>
          <a:bodyPr/>
          <a:lstStyle>
            <a:lvl1pPr algn="l">
              <a:lnSpc>
                <a:spcPts val="4665"/>
              </a:lnSpc>
              <a:defRPr sz="4700" b="0">
                <a:solidFill>
                  <a:srgbClr val="002776"/>
                </a:solidFill>
                <a:latin typeface="Times New Roman" pitchFamily="18" charset="0"/>
              </a:defRPr>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1_Title Slide">
    <p:bg>
      <p:bgRef idx="1001">
        <a:schemeClr val="bg1"/>
      </p:bgRef>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6397625" y="6543675"/>
            <a:ext cx="2312988" cy="158750"/>
          </a:xfrm>
          <a:prstGeom prst="rect">
            <a:avLst/>
          </a:prstGeom>
          <a:noFill/>
          <a:ln w="25400" algn="ctr">
            <a:noFill/>
            <a:miter lim="800000"/>
            <a:headEnd/>
            <a:tailEnd/>
          </a:ln>
        </p:spPr>
        <p:txBody>
          <a:bodyPr lIns="0" tIns="0" rIns="0" bIns="0"/>
          <a:lstStyle/>
          <a:p>
            <a:pPr algn="r" defTabSz="913964">
              <a:lnSpc>
                <a:spcPts val="1077"/>
              </a:lnSpc>
              <a:defRPr/>
            </a:pPr>
            <a:r>
              <a:rPr lang="en-US" sz="700" dirty="0">
                <a:solidFill>
                  <a:schemeClr val="bg2"/>
                </a:solidFill>
              </a:rPr>
              <a:t>© 2008 Deloitte Touche Tohmatsu</a:t>
            </a:r>
          </a:p>
        </p:txBody>
      </p:sp>
      <p:pic>
        <p:nvPicPr>
          <p:cNvPr id="4" name="Picture 28" descr="DEL_COL"/>
          <p:cNvPicPr>
            <a:picLocks noChangeAspect="1" noChangeArrowheads="1"/>
          </p:cNvPicPr>
          <p:nvPr userDrawn="1"/>
        </p:nvPicPr>
        <p:blipFill>
          <a:blip r:embed="rId2"/>
          <a:srcRect/>
          <a:stretch>
            <a:fillRect/>
          </a:stretch>
        </p:blipFill>
        <p:spPr bwMode="auto">
          <a:xfrm>
            <a:off x="327025" y="330200"/>
            <a:ext cx="1636713" cy="320675"/>
          </a:xfrm>
          <a:prstGeom prst="rect">
            <a:avLst/>
          </a:prstGeom>
          <a:noFill/>
          <a:ln w="9525">
            <a:noFill/>
            <a:miter lim="800000"/>
            <a:headEnd/>
            <a:tailEnd/>
          </a:ln>
        </p:spPr>
      </p:pic>
      <p:pic>
        <p:nvPicPr>
          <p:cNvPr id="5" name="Picture 7" descr="leaf.jpg"/>
          <p:cNvPicPr>
            <a:picLocks noChangeAspect="1"/>
          </p:cNvPicPr>
          <p:nvPr userDrawn="1"/>
        </p:nvPicPr>
        <p:blipFill>
          <a:blip r:embed="rId3"/>
          <a:srcRect/>
          <a:stretch>
            <a:fillRect/>
          </a:stretch>
        </p:blipFill>
        <p:spPr bwMode="auto">
          <a:xfrm>
            <a:off x="6324600" y="3556000"/>
            <a:ext cx="2270125" cy="3302000"/>
          </a:xfrm>
          <a:prstGeom prst="rect">
            <a:avLst/>
          </a:prstGeom>
          <a:noFill/>
          <a:ln w="9525">
            <a:noFill/>
            <a:miter lim="800000"/>
            <a:headEnd/>
            <a:tailEnd/>
          </a:ln>
        </p:spPr>
      </p:pic>
      <p:sp>
        <p:nvSpPr>
          <p:cNvPr id="148482" name="Title Placeholder 1"/>
          <p:cNvSpPr>
            <a:spLocks noGrp="1"/>
          </p:cNvSpPr>
          <p:nvPr>
            <p:ph type="ctrTitle"/>
          </p:nvPr>
        </p:nvSpPr>
        <p:spPr>
          <a:xfrm>
            <a:off x="351330" y="2299541"/>
            <a:ext cx="6112353" cy="1128762"/>
          </a:xfrm>
        </p:spPr>
        <p:txBody>
          <a:bodyPr/>
          <a:lstStyle>
            <a:lvl1pPr algn="l">
              <a:lnSpc>
                <a:spcPts val="4665"/>
              </a:lnSpc>
              <a:defRPr sz="4700" b="0">
                <a:solidFill>
                  <a:srgbClr val="002776"/>
                </a:solidFill>
                <a:latin typeface="Times New Roman" pitchFamily="18" charset="0"/>
              </a:defRPr>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Title Slide">
    <p:bg>
      <p:bgRef idx="1001">
        <a:schemeClr val="bg1"/>
      </p:bgRef>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6397625" y="6543675"/>
            <a:ext cx="2312988" cy="158750"/>
          </a:xfrm>
          <a:prstGeom prst="rect">
            <a:avLst/>
          </a:prstGeom>
          <a:noFill/>
          <a:ln w="25400" algn="ctr">
            <a:noFill/>
            <a:miter lim="800000"/>
            <a:headEnd/>
            <a:tailEnd/>
          </a:ln>
        </p:spPr>
        <p:txBody>
          <a:bodyPr lIns="0" tIns="0" rIns="0" bIns="0"/>
          <a:lstStyle/>
          <a:p>
            <a:pPr algn="r" defTabSz="913964">
              <a:lnSpc>
                <a:spcPts val="1077"/>
              </a:lnSpc>
              <a:defRPr/>
            </a:pPr>
            <a:r>
              <a:rPr lang="en-US" sz="700" dirty="0">
                <a:solidFill>
                  <a:schemeClr val="bg2"/>
                </a:solidFill>
              </a:rPr>
              <a:t>© 2008 Deloitte Touche Tohmatsu</a:t>
            </a:r>
          </a:p>
        </p:txBody>
      </p:sp>
      <p:sp>
        <p:nvSpPr>
          <p:cNvPr id="3" name="Rectangle 2"/>
          <p:cNvSpPr/>
          <p:nvPr userDrawn="1"/>
        </p:nvSpPr>
        <p:spPr>
          <a:xfrm>
            <a:off x="1130300" y="5824538"/>
            <a:ext cx="7402513" cy="358775"/>
          </a:xfrm>
          <a:prstGeom prst="rect">
            <a:avLst/>
          </a:prstGeom>
        </p:spPr>
        <p:txBody>
          <a:bodyPr lIns="82000" tIns="41000" rIns="82000" bIns="41000">
            <a:spAutoFit/>
          </a:bodyPr>
          <a:lstStyle/>
          <a:p>
            <a:pPr>
              <a:defRPr/>
            </a:pPr>
            <a:r>
              <a:rPr lang="en-US" sz="1300" dirty="0">
                <a:latin typeface="Times New Roman" pitchFamily="18" charset="0"/>
                <a:cs typeface="Times New Roman" pitchFamily="18" charset="0"/>
              </a:rPr>
              <a:t>Deloitte refers to one or more of Deloitte Touche Tohmatsu, a Swiss Verein, and its network of member firms, each of which is a legally separate and independent entity.  Please see </a:t>
            </a:r>
            <a:r>
              <a:rPr lang="en-US" sz="1300" u="sng" dirty="0">
                <a:latin typeface="Times New Roman" pitchFamily="18" charset="0"/>
                <a:cs typeface="Times New Roman" pitchFamily="18" charset="0"/>
                <a:hlinkClick r:id="rId2"/>
              </a:rPr>
              <a:t>www.deloitte.com/about</a:t>
            </a:r>
            <a:r>
              <a:rPr lang="en-US" sz="1300" dirty="0">
                <a:latin typeface="Times New Roman" pitchFamily="18" charset="0"/>
                <a:cs typeface="Times New Roman" pitchFamily="18" charset="0"/>
              </a:rPr>
              <a:t> for a detailed description of the legal structure of Deloitte Touche Tohmatsu and its member firms.</a:t>
            </a:r>
          </a:p>
        </p:txBody>
      </p:sp>
      <p:pic>
        <p:nvPicPr>
          <p:cNvPr id="4" name="Picture 8" descr="DEL_COL"/>
          <p:cNvPicPr>
            <a:picLocks noChangeAspect="1" noChangeArrowheads="1"/>
          </p:cNvPicPr>
          <p:nvPr userDrawn="1"/>
        </p:nvPicPr>
        <p:blipFill>
          <a:blip r:embed="rId3"/>
          <a:srcRect/>
          <a:stretch>
            <a:fillRect/>
          </a:stretch>
        </p:blipFill>
        <p:spPr bwMode="auto">
          <a:xfrm>
            <a:off x="2952750" y="2943225"/>
            <a:ext cx="3478213" cy="681038"/>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5" descr="188698SDCRGB1.jpg"/>
          <p:cNvPicPr>
            <a:picLocks noChangeAspect="1"/>
          </p:cNvPicPr>
          <p:nvPr userDrawn="1"/>
        </p:nvPicPr>
        <p:blipFill>
          <a:blip r:embed="rId2"/>
          <a:srcRect/>
          <a:stretch>
            <a:fillRect/>
          </a:stretch>
        </p:blipFill>
        <p:spPr bwMode="auto">
          <a:xfrm>
            <a:off x="7804150" y="71438"/>
            <a:ext cx="1246188" cy="1209675"/>
          </a:xfrm>
          <a:prstGeom prst="rect">
            <a:avLst/>
          </a:prstGeom>
          <a:noFill/>
          <a:ln w="9525">
            <a:noFill/>
            <a:miter lim="800000"/>
            <a:headEnd/>
            <a:tailEnd/>
          </a:ln>
        </p:spPr>
      </p:pic>
      <p:sp>
        <p:nvSpPr>
          <p:cNvPr id="2" name="Title 1"/>
          <p:cNvSpPr>
            <a:spLocks noGrp="1"/>
          </p:cNvSpPr>
          <p:nvPr>
            <p:ph type="title"/>
          </p:nvPr>
        </p:nvSpPr>
        <p:spPr/>
        <p:txBody>
          <a:bodyPr/>
          <a:lstStyle>
            <a:lvl1pPr>
              <a:defRPr sz="2300" b="1" baseline="0">
                <a:latin typeface="+mn-lt"/>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3"/>
          <p:cNvSpPr>
            <a:spLocks noGrp="1"/>
          </p:cNvSpPr>
          <p:nvPr>
            <p:ph type="sldNum" sz="quarter" idx="10"/>
          </p:nvPr>
        </p:nvSpPr>
        <p:spPr/>
        <p:txBody>
          <a:bodyPr/>
          <a:lstStyle>
            <a:lvl1pPr>
              <a:defRPr/>
            </a:lvl1pPr>
          </a:lstStyle>
          <a:p>
            <a:pPr>
              <a:defRPr/>
            </a:pPr>
            <a:r>
              <a:rPr lang="en-US"/>
              <a:t>Slide </a:t>
            </a:r>
            <a:fld id="{565962A8-208F-4390-952A-659F1A7B46D9}"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Slide Number Placeholder 9"/>
          <p:cNvSpPr>
            <a:spLocks noGrp="1"/>
          </p:cNvSpPr>
          <p:nvPr>
            <p:ph type="sldNum" sz="quarter" idx="10"/>
          </p:nvPr>
        </p:nvSpPr>
        <p:spPr/>
        <p:txBody>
          <a:bodyPr/>
          <a:lstStyle>
            <a:lvl1pPr>
              <a:defRPr/>
            </a:lvl1pPr>
          </a:lstStyle>
          <a:p>
            <a:pPr>
              <a:defRPr/>
            </a:pPr>
            <a:r>
              <a:rPr lang="en-US"/>
              <a:t>Slide </a:t>
            </a:r>
            <a:fld id="{CCF29824-F077-4EF5-8BF4-D96B4616FF20}"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500" b="1">
                <a:latin typeface="+mj-lt"/>
              </a:defRPr>
            </a:lvl1pPr>
          </a:lstStyle>
          <a:p>
            <a:r>
              <a:rPr lang="en-US" smtClean="0"/>
              <a:t>Click to edit Master title style</a:t>
            </a:r>
            <a:endParaRPr lang="en-US" dirty="0"/>
          </a:p>
        </p:txBody>
      </p:sp>
      <p:sp>
        <p:nvSpPr>
          <p:cNvPr id="3" name="Content Placeholder 2"/>
          <p:cNvSpPr>
            <a:spLocks noGrp="1"/>
          </p:cNvSpPr>
          <p:nvPr>
            <p:ph sz="half" idx="1"/>
          </p:nvPr>
        </p:nvSpPr>
        <p:spPr>
          <a:xfrm>
            <a:off x="405474" y="1190382"/>
            <a:ext cx="4141278" cy="5219474"/>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5275" y="1190382"/>
            <a:ext cx="4142721" cy="5219474"/>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9"/>
          <p:cNvSpPr>
            <a:spLocks noGrp="1"/>
          </p:cNvSpPr>
          <p:nvPr>
            <p:ph type="sldNum" sz="quarter" idx="10"/>
          </p:nvPr>
        </p:nvSpPr>
        <p:spPr/>
        <p:txBody>
          <a:bodyPr/>
          <a:lstStyle>
            <a:lvl1pPr>
              <a:defRPr/>
            </a:lvl1pPr>
          </a:lstStyle>
          <a:p>
            <a:pPr>
              <a:defRPr/>
            </a:pPr>
            <a:r>
              <a:rPr lang="en-US"/>
              <a:t>Slide </a:t>
            </a:r>
            <a:fld id="{96C109C5-87B4-420B-B126-D96A0C15FA9D}"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3" name="AutoShape 1"/>
          <p:cNvGraphicFramePr>
            <a:graphicFrameLocks/>
          </p:cNvGraphicFramePr>
          <p:nvPr>
            <p:custDataLst>
              <p:tags r:id="rId2"/>
            </p:custDataLst>
          </p:nvPr>
        </p:nvGraphicFramePr>
        <p:xfrm>
          <a:off x="0" y="0"/>
          <a:ext cx="146050" cy="158750"/>
        </p:xfrm>
        <a:graphic>
          <a:graphicData uri="http://schemas.openxmlformats.org/presentationml/2006/ole">
            <p:oleObj spid="_x0000_s177153" name="think-cell Slide" r:id="rId4" imgW="0" imgH="0" progId="">
              <p:embed/>
            </p:oleObj>
          </a:graphicData>
        </a:graphic>
      </p:graphicFrame>
      <p:sp>
        <p:nvSpPr>
          <p:cNvPr id="2" name="Title 1"/>
          <p:cNvSpPr>
            <a:spLocks noGrp="1"/>
          </p:cNvSpPr>
          <p:nvPr>
            <p:ph type="title"/>
          </p:nvPr>
        </p:nvSpPr>
        <p:spPr/>
        <p:txBody>
          <a:bodyPr/>
          <a:lstStyle>
            <a:lvl1pPr>
              <a:defRPr sz="2300" b="1" baseline="0">
                <a:latin typeface="+mn-lt"/>
              </a:defRPr>
            </a:lvl1pPr>
          </a:lstStyle>
          <a:p>
            <a:r>
              <a:rPr lang="en-US" noProof="0" smtClean="0"/>
              <a:t>Click to edit Master title style</a:t>
            </a:r>
            <a:endParaRPr lang="en-US" noProof="0" dirty="0"/>
          </a:p>
        </p:txBody>
      </p:sp>
      <p:sp>
        <p:nvSpPr>
          <p:cNvPr id="4" name="Slide Number Placeholder 3"/>
          <p:cNvSpPr>
            <a:spLocks noGrp="1"/>
          </p:cNvSpPr>
          <p:nvPr>
            <p:ph type="sldNum" sz="quarter" idx="10"/>
          </p:nvPr>
        </p:nvSpPr>
        <p:spPr/>
        <p:txBody>
          <a:bodyPr/>
          <a:lstStyle>
            <a:lvl1pPr>
              <a:defRPr>
                <a:solidFill>
                  <a:srgbClr val="002776"/>
                </a:solidFill>
              </a:defRPr>
            </a:lvl1pPr>
          </a:lstStyle>
          <a:p>
            <a:pPr>
              <a:defRPr/>
            </a:pPr>
            <a:r>
              <a:rPr lang="en-US"/>
              <a:t>Slide </a:t>
            </a:r>
            <a:fld id="{BCFD9FA5-E2EE-4B1C-A74D-0E34D080D848}"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54490" y="317582"/>
            <a:ext cx="8295054" cy="555769"/>
          </a:xfrm>
        </p:spPr>
        <p:txBody>
          <a:bodyPr/>
          <a:lstStyle>
            <a:lvl1pPr>
              <a:defRPr sz="2300" b="1" baseline="0">
                <a:latin typeface="+mj-lt"/>
                <a:cs typeface="Times New Roman" pitchFamily="18" charset="0"/>
              </a:defRPr>
            </a:lvl1pPr>
          </a:lstStyle>
          <a:p>
            <a:r>
              <a:rPr lang="en-US" smtClean="0"/>
              <a:t>Click to edit Master title style</a:t>
            </a:r>
            <a:endParaRPr lang="en-GB" dirty="0"/>
          </a:p>
        </p:txBody>
      </p:sp>
      <p:sp>
        <p:nvSpPr>
          <p:cNvPr id="3" name="Content Placeholder 2"/>
          <p:cNvSpPr>
            <a:spLocks noGrp="1"/>
          </p:cNvSpPr>
          <p:nvPr>
            <p:ph sz="half" idx="1"/>
          </p:nvPr>
        </p:nvSpPr>
        <p:spPr>
          <a:xfrm>
            <a:off x="354490" y="1032144"/>
            <a:ext cx="4076629" cy="4604942"/>
          </a:xfrm>
        </p:spPr>
        <p:txBody>
          <a:bodyPr rtlCol="0">
            <a:noAutofit/>
          </a:bodyPr>
          <a:lstStyle>
            <a:lvl1pPr algn="l" defTabSz="819876" rtl="0" eaLnBrk="1" latinLnBrk="0" hangingPunct="1">
              <a:spcBef>
                <a:spcPts val="0"/>
              </a:spcBef>
              <a:spcAft>
                <a:spcPts val="269"/>
              </a:spcAft>
              <a:buFont typeface="Arial" pitchFamily="34" charset="0"/>
              <a:defRPr lang="en-US" sz="1000" kern="1200" dirty="0" smtClean="0">
                <a:solidFill>
                  <a:schemeClr val="tx1"/>
                </a:solidFill>
                <a:latin typeface="+mn-lt"/>
                <a:ea typeface="+mj-ea"/>
                <a:cs typeface="+mj-cs"/>
              </a:defRPr>
            </a:lvl1pPr>
            <a:lvl2pPr algn="l" defTabSz="819876" rtl="0" eaLnBrk="1" latinLnBrk="0" hangingPunct="1">
              <a:spcBef>
                <a:spcPts val="0"/>
              </a:spcBef>
              <a:spcAft>
                <a:spcPts val="269"/>
              </a:spcAft>
              <a:buFont typeface="Arial" pitchFamily="34" charset="0"/>
              <a:defRPr lang="en-US" sz="1000" kern="1200" dirty="0" smtClean="0">
                <a:solidFill>
                  <a:schemeClr val="tx1"/>
                </a:solidFill>
                <a:latin typeface="+mn-lt"/>
                <a:ea typeface="+mj-ea"/>
                <a:cs typeface="+mj-cs"/>
              </a:defRPr>
            </a:lvl2pPr>
            <a:lvl3pPr algn="l" defTabSz="819876" rtl="0" eaLnBrk="1" latinLnBrk="0" hangingPunct="1">
              <a:spcBef>
                <a:spcPts val="0"/>
              </a:spcBef>
              <a:spcAft>
                <a:spcPts val="269"/>
              </a:spcAft>
              <a:buFont typeface="Arial" pitchFamily="34" charset="0"/>
              <a:defRPr lang="en-US" sz="1000" kern="1200" dirty="0" smtClean="0">
                <a:solidFill>
                  <a:schemeClr val="tx1"/>
                </a:solidFill>
                <a:latin typeface="+mn-lt"/>
                <a:ea typeface="+mj-ea"/>
                <a:cs typeface="+mj-cs"/>
              </a:defRPr>
            </a:lvl3pPr>
            <a:lvl4pPr algn="l" defTabSz="819876" rtl="0" eaLnBrk="1" latinLnBrk="0" hangingPunct="1">
              <a:spcBef>
                <a:spcPts val="0"/>
              </a:spcBef>
              <a:spcAft>
                <a:spcPts val="269"/>
              </a:spcAft>
              <a:buFont typeface="Arial" pitchFamily="34" charset="0"/>
              <a:defRPr lang="en-US" sz="900" kern="1200" dirty="0" smtClean="0">
                <a:solidFill>
                  <a:schemeClr val="tx1"/>
                </a:solidFill>
                <a:latin typeface="+mn-lt"/>
                <a:ea typeface="+mj-ea"/>
                <a:cs typeface="+mj-cs"/>
              </a:defRPr>
            </a:lvl4pPr>
            <a:lvl5pPr algn="l" defTabSz="819876" rtl="0" eaLnBrk="1" latinLnBrk="0" hangingPunct="1">
              <a:spcBef>
                <a:spcPts val="0"/>
              </a:spcBef>
              <a:spcAft>
                <a:spcPts val="269"/>
              </a:spcAft>
              <a:buFont typeface="Arial" pitchFamily="34" charset="0"/>
              <a:defRPr lang="en-GB" sz="900" kern="1200" dirty="0" smtClean="0">
                <a:solidFill>
                  <a:schemeClr val="tx1"/>
                </a:solidFill>
                <a:latin typeface="+mn-lt"/>
                <a:ea typeface="+mj-ea"/>
                <a:cs typeface="+mj-cs"/>
              </a:defRPr>
            </a:lvl5pPr>
            <a:lvl6pPr>
              <a:defRPr sz="14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572914" y="1032144"/>
            <a:ext cx="4076629" cy="4604942"/>
          </a:xfrm>
        </p:spPr>
        <p:txBody>
          <a:bodyPr rtlCol="0">
            <a:noAutofit/>
          </a:bodyPr>
          <a:lstStyle>
            <a:lvl1pPr algn="l" defTabSz="819876" rtl="0" eaLnBrk="1" latinLnBrk="0" hangingPunct="1">
              <a:spcBef>
                <a:spcPts val="0"/>
              </a:spcBef>
              <a:spcAft>
                <a:spcPts val="269"/>
              </a:spcAft>
              <a:buFont typeface="Arial" pitchFamily="34" charset="0"/>
              <a:defRPr lang="en-US" sz="1000" kern="1200" smtClean="0">
                <a:solidFill>
                  <a:schemeClr val="tx1"/>
                </a:solidFill>
                <a:latin typeface="+mn-lt"/>
                <a:ea typeface="+mj-ea"/>
                <a:cs typeface="+mj-cs"/>
              </a:defRPr>
            </a:lvl1pPr>
            <a:lvl2pPr algn="l" defTabSz="819876" rtl="0" eaLnBrk="1" latinLnBrk="0" hangingPunct="1">
              <a:spcBef>
                <a:spcPts val="0"/>
              </a:spcBef>
              <a:spcAft>
                <a:spcPts val="269"/>
              </a:spcAft>
              <a:buFont typeface="Arial" pitchFamily="34" charset="0"/>
              <a:defRPr lang="en-US" sz="1000" kern="1200" smtClean="0">
                <a:solidFill>
                  <a:schemeClr val="tx1"/>
                </a:solidFill>
                <a:latin typeface="+mn-lt"/>
                <a:ea typeface="+mj-ea"/>
                <a:cs typeface="+mj-cs"/>
              </a:defRPr>
            </a:lvl2pPr>
            <a:lvl3pPr algn="l" defTabSz="819876" rtl="0" eaLnBrk="1" latinLnBrk="0" hangingPunct="1">
              <a:spcBef>
                <a:spcPts val="0"/>
              </a:spcBef>
              <a:spcAft>
                <a:spcPts val="269"/>
              </a:spcAft>
              <a:buFont typeface="Arial" pitchFamily="34" charset="0"/>
              <a:defRPr lang="en-US" sz="1000" kern="1200" smtClean="0">
                <a:solidFill>
                  <a:schemeClr val="tx1"/>
                </a:solidFill>
                <a:latin typeface="+mn-lt"/>
                <a:ea typeface="+mj-ea"/>
                <a:cs typeface="+mj-cs"/>
              </a:defRPr>
            </a:lvl3pPr>
            <a:lvl4pPr algn="l" defTabSz="819876" rtl="0" eaLnBrk="1" latinLnBrk="0" hangingPunct="1">
              <a:spcBef>
                <a:spcPts val="0"/>
              </a:spcBef>
              <a:spcAft>
                <a:spcPts val="269"/>
              </a:spcAft>
              <a:buFont typeface="Arial" pitchFamily="34" charset="0"/>
              <a:defRPr lang="en-US" sz="900" kern="1200" smtClean="0">
                <a:solidFill>
                  <a:schemeClr val="tx1"/>
                </a:solidFill>
                <a:latin typeface="+mn-lt"/>
                <a:ea typeface="+mj-ea"/>
                <a:cs typeface="+mj-cs"/>
              </a:defRPr>
            </a:lvl4pPr>
            <a:lvl5pPr algn="l" defTabSz="819876" rtl="0" eaLnBrk="1" latinLnBrk="0" hangingPunct="1">
              <a:spcBef>
                <a:spcPts val="0"/>
              </a:spcBef>
              <a:spcAft>
                <a:spcPts val="269"/>
              </a:spcAft>
              <a:buFont typeface="Arial" pitchFamily="34" charset="0"/>
              <a:defRPr lang="en-GB" sz="900" kern="1200" dirty="0" smtClean="0">
                <a:solidFill>
                  <a:schemeClr val="tx1"/>
                </a:solidFill>
                <a:latin typeface="+mn-lt"/>
                <a:ea typeface="+mj-ea"/>
                <a:cs typeface="+mj-cs"/>
              </a:defRPr>
            </a:lvl5pPr>
            <a:lvl6pPr>
              <a:defRPr sz="14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Slide Number Placeholder 3"/>
          <p:cNvSpPr>
            <a:spLocks noGrp="1"/>
          </p:cNvSpPr>
          <p:nvPr>
            <p:ph type="sldNum" sz="quarter" idx="10"/>
          </p:nvPr>
        </p:nvSpPr>
        <p:spPr/>
        <p:txBody>
          <a:bodyPr/>
          <a:lstStyle>
            <a:lvl1pPr>
              <a:defRPr/>
            </a:lvl1pPr>
          </a:lstStyle>
          <a:p>
            <a:pPr>
              <a:defRPr/>
            </a:pPr>
            <a:r>
              <a:rPr lang="en-US"/>
              <a:t>Slide </a:t>
            </a:r>
            <a:fld id="{F43A8A14-445B-4FDF-AD0E-34621614E712}"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54490" y="317582"/>
            <a:ext cx="8295054" cy="555769"/>
          </a:xfrm>
        </p:spPr>
        <p:txBody>
          <a:bodyPr/>
          <a:lstStyle>
            <a:lvl1pPr>
              <a:defRPr sz="2300" b="1" baseline="0">
                <a:latin typeface="+mj-lt"/>
                <a:cs typeface="Times New Roman" pitchFamily="18" charset="0"/>
              </a:defRPr>
            </a:lvl1pPr>
          </a:lstStyle>
          <a:p>
            <a:r>
              <a:rPr lang="en-US" smtClean="0"/>
              <a:t>Click to edit Master title style</a:t>
            </a:r>
            <a:endParaRPr lang="en-GB" dirty="0"/>
          </a:p>
        </p:txBody>
      </p:sp>
      <p:sp>
        <p:nvSpPr>
          <p:cNvPr id="3" name="Content Placeholder 2"/>
          <p:cNvSpPr>
            <a:spLocks noGrp="1"/>
          </p:cNvSpPr>
          <p:nvPr>
            <p:ph sz="half" idx="1"/>
          </p:nvPr>
        </p:nvSpPr>
        <p:spPr>
          <a:xfrm>
            <a:off x="354490" y="1032144"/>
            <a:ext cx="4076629" cy="4604942"/>
          </a:xfrm>
        </p:spPr>
        <p:txBody>
          <a:bodyPr rtlCol="0">
            <a:noAutofit/>
          </a:bodyPr>
          <a:lstStyle>
            <a:lvl1pPr algn="l" defTabSz="819745" rtl="0" eaLnBrk="1" latinLnBrk="0" hangingPunct="1">
              <a:spcBef>
                <a:spcPts val="0"/>
              </a:spcBef>
              <a:spcAft>
                <a:spcPts val="269"/>
              </a:spcAft>
              <a:buFont typeface="Arial" pitchFamily="34" charset="0"/>
              <a:defRPr lang="en-US" sz="1000" kern="1200" dirty="0" smtClean="0">
                <a:solidFill>
                  <a:schemeClr val="tx1"/>
                </a:solidFill>
                <a:latin typeface="+mn-lt"/>
                <a:ea typeface="+mj-ea"/>
                <a:cs typeface="+mj-cs"/>
              </a:defRPr>
            </a:lvl1pPr>
            <a:lvl2pPr algn="l" defTabSz="819745" rtl="0" eaLnBrk="1" latinLnBrk="0" hangingPunct="1">
              <a:spcBef>
                <a:spcPts val="0"/>
              </a:spcBef>
              <a:spcAft>
                <a:spcPts val="269"/>
              </a:spcAft>
              <a:buFont typeface="Arial" pitchFamily="34" charset="0"/>
              <a:defRPr lang="en-US" sz="1000" kern="1200" dirty="0" smtClean="0">
                <a:solidFill>
                  <a:schemeClr val="tx1"/>
                </a:solidFill>
                <a:latin typeface="+mn-lt"/>
                <a:ea typeface="+mj-ea"/>
                <a:cs typeface="+mj-cs"/>
              </a:defRPr>
            </a:lvl2pPr>
            <a:lvl3pPr algn="l" defTabSz="819745" rtl="0" eaLnBrk="1" latinLnBrk="0" hangingPunct="1">
              <a:spcBef>
                <a:spcPts val="0"/>
              </a:spcBef>
              <a:spcAft>
                <a:spcPts val="269"/>
              </a:spcAft>
              <a:buFont typeface="Arial" pitchFamily="34" charset="0"/>
              <a:defRPr lang="en-US" sz="1000" kern="1200" dirty="0" smtClean="0">
                <a:solidFill>
                  <a:schemeClr val="tx1"/>
                </a:solidFill>
                <a:latin typeface="+mn-lt"/>
                <a:ea typeface="+mj-ea"/>
                <a:cs typeface="+mj-cs"/>
              </a:defRPr>
            </a:lvl3pPr>
            <a:lvl4pPr algn="l" defTabSz="819745" rtl="0" eaLnBrk="1" latinLnBrk="0" hangingPunct="1">
              <a:spcBef>
                <a:spcPts val="0"/>
              </a:spcBef>
              <a:spcAft>
                <a:spcPts val="269"/>
              </a:spcAft>
              <a:buFont typeface="Arial" pitchFamily="34" charset="0"/>
              <a:defRPr lang="en-US" sz="900" kern="1200" dirty="0" smtClean="0">
                <a:solidFill>
                  <a:schemeClr val="tx1"/>
                </a:solidFill>
                <a:latin typeface="+mn-lt"/>
                <a:ea typeface="+mj-ea"/>
                <a:cs typeface="+mj-cs"/>
              </a:defRPr>
            </a:lvl4pPr>
            <a:lvl5pPr algn="l" defTabSz="819745" rtl="0" eaLnBrk="1" latinLnBrk="0" hangingPunct="1">
              <a:spcBef>
                <a:spcPts val="0"/>
              </a:spcBef>
              <a:spcAft>
                <a:spcPts val="269"/>
              </a:spcAft>
              <a:buFont typeface="Arial" pitchFamily="34" charset="0"/>
              <a:defRPr lang="en-GB" sz="900" kern="1200" dirty="0" smtClean="0">
                <a:solidFill>
                  <a:schemeClr val="tx1"/>
                </a:solidFill>
                <a:latin typeface="+mn-lt"/>
                <a:ea typeface="+mj-ea"/>
                <a:cs typeface="+mj-cs"/>
              </a:defRPr>
            </a:lvl5pPr>
            <a:lvl6pPr>
              <a:defRPr sz="14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572914" y="1032144"/>
            <a:ext cx="4076629" cy="4604942"/>
          </a:xfrm>
        </p:spPr>
        <p:txBody>
          <a:bodyPr rtlCol="0">
            <a:noAutofit/>
          </a:bodyPr>
          <a:lstStyle>
            <a:lvl1pPr algn="l" defTabSz="819745" rtl="0" eaLnBrk="1" latinLnBrk="0" hangingPunct="1">
              <a:spcBef>
                <a:spcPts val="0"/>
              </a:spcBef>
              <a:spcAft>
                <a:spcPts val="269"/>
              </a:spcAft>
              <a:buFont typeface="Arial" pitchFamily="34" charset="0"/>
              <a:defRPr lang="en-US" sz="1000" kern="1200" smtClean="0">
                <a:solidFill>
                  <a:schemeClr val="tx1"/>
                </a:solidFill>
                <a:latin typeface="+mn-lt"/>
                <a:ea typeface="+mj-ea"/>
                <a:cs typeface="+mj-cs"/>
              </a:defRPr>
            </a:lvl1pPr>
            <a:lvl2pPr algn="l" defTabSz="819745" rtl="0" eaLnBrk="1" latinLnBrk="0" hangingPunct="1">
              <a:spcBef>
                <a:spcPts val="0"/>
              </a:spcBef>
              <a:spcAft>
                <a:spcPts val="269"/>
              </a:spcAft>
              <a:buFont typeface="Arial" pitchFamily="34" charset="0"/>
              <a:defRPr lang="en-US" sz="1000" kern="1200" smtClean="0">
                <a:solidFill>
                  <a:schemeClr val="tx1"/>
                </a:solidFill>
                <a:latin typeface="+mn-lt"/>
                <a:ea typeface="+mj-ea"/>
                <a:cs typeface="+mj-cs"/>
              </a:defRPr>
            </a:lvl2pPr>
            <a:lvl3pPr algn="l" defTabSz="819745" rtl="0" eaLnBrk="1" latinLnBrk="0" hangingPunct="1">
              <a:spcBef>
                <a:spcPts val="0"/>
              </a:spcBef>
              <a:spcAft>
                <a:spcPts val="269"/>
              </a:spcAft>
              <a:buFont typeface="Arial" pitchFamily="34" charset="0"/>
              <a:defRPr lang="en-US" sz="1000" kern="1200" smtClean="0">
                <a:solidFill>
                  <a:schemeClr val="tx1"/>
                </a:solidFill>
                <a:latin typeface="+mn-lt"/>
                <a:ea typeface="+mj-ea"/>
                <a:cs typeface="+mj-cs"/>
              </a:defRPr>
            </a:lvl3pPr>
            <a:lvl4pPr algn="l" defTabSz="819745" rtl="0" eaLnBrk="1" latinLnBrk="0" hangingPunct="1">
              <a:spcBef>
                <a:spcPts val="0"/>
              </a:spcBef>
              <a:spcAft>
                <a:spcPts val="269"/>
              </a:spcAft>
              <a:buFont typeface="Arial" pitchFamily="34" charset="0"/>
              <a:defRPr lang="en-US" sz="900" kern="1200" smtClean="0">
                <a:solidFill>
                  <a:schemeClr val="tx1"/>
                </a:solidFill>
                <a:latin typeface="+mn-lt"/>
                <a:ea typeface="+mj-ea"/>
                <a:cs typeface="+mj-cs"/>
              </a:defRPr>
            </a:lvl4pPr>
            <a:lvl5pPr algn="l" defTabSz="819745" rtl="0" eaLnBrk="1" latinLnBrk="0" hangingPunct="1">
              <a:spcBef>
                <a:spcPts val="0"/>
              </a:spcBef>
              <a:spcAft>
                <a:spcPts val="269"/>
              </a:spcAft>
              <a:buFont typeface="Arial" pitchFamily="34" charset="0"/>
              <a:defRPr lang="en-GB" sz="900" kern="1200" dirty="0" smtClean="0">
                <a:solidFill>
                  <a:schemeClr val="tx1"/>
                </a:solidFill>
                <a:latin typeface="+mn-lt"/>
                <a:ea typeface="+mj-ea"/>
                <a:cs typeface="+mj-cs"/>
              </a:defRPr>
            </a:lvl5pPr>
            <a:lvl6pPr>
              <a:defRPr sz="14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Slide Number Placeholder 3"/>
          <p:cNvSpPr>
            <a:spLocks noGrp="1"/>
          </p:cNvSpPr>
          <p:nvPr>
            <p:ph type="sldNum" sz="quarter" idx="10"/>
          </p:nvPr>
        </p:nvSpPr>
        <p:spPr/>
        <p:txBody>
          <a:bodyPr/>
          <a:lstStyle>
            <a:lvl1pPr>
              <a:defRPr/>
            </a:lvl1pPr>
          </a:lstStyle>
          <a:p>
            <a:pPr>
              <a:defRPr/>
            </a:pPr>
            <a:r>
              <a:rPr lang="en-US"/>
              <a:t>Slide </a:t>
            </a:r>
            <a:fld id="{EB32EE76-7A54-4BC9-8F3A-6112B78C9294}"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300" baseline="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pPr>
              <a:defRPr/>
            </a:pPr>
            <a:r>
              <a:rPr lang="en-US"/>
              <a:t>Slide </a:t>
            </a:r>
            <a:fld id="{67012B0C-A29D-420D-AA30-7D8D82848A8F}"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54490" y="317582"/>
            <a:ext cx="8295054" cy="555769"/>
          </a:xfrm>
        </p:spPr>
        <p:txBody>
          <a:bodyPr/>
          <a:lstStyle>
            <a:lvl1pPr>
              <a:defRPr sz="2300" b="1" baseline="0">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sz="half" idx="1"/>
          </p:nvPr>
        </p:nvSpPr>
        <p:spPr>
          <a:xfrm>
            <a:off x="354490" y="1032144"/>
            <a:ext cx="4076629" cy="4604942"/>
          </a:xfrm>
        </p:spPr>
        <p:txBody>
          <a:bodyPr rtlCol="0">
            <a:noAutofit/>
          </a:bodyPr>
          <a:lstStyle>
            <a:lvl1pPr algn="l" defTabSz="819614" rtl="0" eaLnBrk="1" latinLnBrk="0" hangingPunct="1">
              <a:spcBef>
                <a:spcPts val="0"/>
              </a:spcBef>
              <a:spcAft>
                <a:spcPts val="269"/>
              </a:spcAft>
              <a:buFont typeface="Arial" pitchFamily="34" charset="0"/>
              <a:defRPr lang="en-US" sz="1000" kern="1200" dirty="0" smtClean="0">
                <a:solidFill>
                  <a:schemeClr val="tx1"/>
                </a:solidFill>
                <a:latin typeface="+mn-lt"/>
                <a:ea typeface="+mj-ea"/>
                <a:cs typeface="+mj-cs"/>
              </a:defRPr>
            </a:lvl1pPr>
            <a:lvl2pPr algn="l" defTabSz="819614" rtl="0" eaLnBrk="1" latinLnBrk="0" hangingPunct="1">
              <a:spcBef>
                <a:spcPts val="0"/>
              </a:spcBef>
              <a:spcAft>
                <a:spcPts val="269"/>
              </a:spcAft>
              <a:buFont typeface="Arial" pitchFamily="34" charset="0"/>
              <a:defRPr lang="en-US" sz="1000" kern="1200" dirty="0" smtClean="0">
                <a:solidFill>
                  <a:schemeClr val="tx1"/>
                </a:solidFill>
                <a:latin typeface="+mn-lt"/>
                <a:ea typeface="+mj-ea"/>
                <a:cs typeface="+mj-cs"/>
              </a:defRPr>
            </a:lvl2pPr>
            <a:lvl3pPr algn="l" defTabSz="819614" rtl="0" eaLnBrk="1" latinLnBrk="0" hangingPunct="1">
              <a:spcBef>
                <a:spcPts val="0"/>
              </a:spcBef>
              <a:spcAft>
                <a:spcPts val="269"/>
              </a:spcAft>
              <a:buFont typeface="Arial" pitchFamily="34" charset="0"/>
              <a:defRPr lang="en-US" sz="1000" kern="1200" dirty="0" smtClean="0">
                <a:solidFill>
                  <a:schemeClr val="tx1"/>
                </a:solidFill>
                <a:latin typeface="+mn-lt"/>
                <a:ea typeface="+mj-ea"/>
                <a:cs typeface="+mj-cs"/>
              </a:defRPr>
            </a:lvl3pPr>
            <a:lvl4pPr algn="l" defTabSz="819614" rtl="0" eaLnBrk="1" latinLnBrk="0" hangingPunct="1">
              <a:spcBef>
                <a:spcPts val="0"/>
              </a:spcBef>
              <a:spcAft>
                <a:spcPts val="269"/>
              </a:spcAft>
              <a:buFont typeface="Arial" pitchFamily="34" charset="0"/>
              <a:defRPr lang="en-US" sz="900" kern="1200" dirty="0" smtClean="0">
                <a:solidFill>
                  <a:schemeClr val="tx1"/>
                </a:solidFill>
                <a:latin typeface="+mn-lt"/>
                <a:ea typeface="+mj-ea"/>
                <a:cs typeface="+mj-cs"/>
              </a:defRPr>
            </a:lvl4pPr>
            <a:lvl5pPr algn="l" defTabSz="819614" rtl="0" eaLnBrk="1" latinLnBrk="0" hangingPunct="1">
              <a:spcBef>
                <a:spcPts val="0"/>
              </a:spcBef>
              <a:spcAft>
                <a:spcPts val="269"/>
              </a:spcAft>
              <a:buFont typeface="Arial" pitchFamily="34" charset="0"/>
              <a:defRPr lang="en-GB" sz="900" kern="1200" dirty="0" smtClean="0">
                <a:solidFill>
                  <a:schemeClr val="tx1"/>
                </a:solidFill>
                <a:latin typeface="+mn-lt"/>
                <a:ea typeface="+mj-ea"/>
                <a:cs typeface="+mj-cs"/>
              </a:defRPr>
            </a:lvl5pPr>
            <a:lvl6pPr>
              <a:defRPr sz="14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572914" y="1032144"/>
            <a:ext cx="4076629" cy="4604942"/>
          </a:xfrm>
        </p:spPr>
        <p:txBody>
          <a:bodyPr rtlCol="0">
            <a:noAutofit/>
          </a:bodyPr>
          <a:lstStyle>
            <a:lvl1pPr algn="l" defTabSz="819614" rtl="0" eaLnBrk="1" latinLnBrk="0" hangingPunct="1">
              <a:spcBef>
                <a:spcPts val="0"/>
              </a:spcBef>
              <a:spcAft>
                <a:spcPts val="269"/>
              </a:spcAft>
              <a:buFont typeface="Arial" pitchFamily="34" charset="0"/>
              <a:defRPr lang="en-US" sz="1000" kern="1200" smtClean="0">
                <a:solidFill>
                  <a:schemeClr val="tx1"/>
                </a:solidFill>
                <a:latin typeface="+mn-lt"/>
                <a:ea typeface="+mj-ea"/>
                <a:cs typeface="+mj-cs"/>
              </a:defRPr>
            </a:lvl1pPr>
            <a:lvl2pPr algn="l" defTabSz="819614" rtl="0" eaLnBrk="1" latinLnBrk="0" hangingPunct="1">
              <a:spcBef>
                <a:spcPts val="0"/>
              </a:spcBef>
              <a:spcAft>
                <a:spcPts val="269"/>
              </a:spcAft>
              <a:buFont typeface="Arial" pitchFamily="34" charset="0"/>
              <a:defRPr lang="en-US" sz="1000" kern="1200" smtClean="0">
                <a:solidFill>
                  <a:schemeClr val="tx1"/>
                </a:solidFill>
                <a:latin typeface="+mn-lt"/>
                <a:ea typeface="+mj-ea"/>
                <a:cs typeface="+mj-cs"/>
              </a:defRPr>
            </a:lvl2pPr>
            <a:lvl3pPr algn="l" defTabSz="819614" rtl="0" eaLnBrk="1" latinLnBrk="0" hangingPunct="1">
              <a:spcBef>
                <a:spcPts val="0"/>
              </a:spcBef>
              <a:spcAft>
                <a:spcPts val="269"/>
              </a:spcAft>
              <a:buFont typeface="Arial" pitchFamily="34" charset="0"/>
              <a:defRPr lang="en-US" sz="1000" kern="1200" smtClean="0">
                <a:solidFill>
                  <a:schemeClr val="tx1"/>
                </a:solidFill>
                <a:latin typeface="+mn-lt"/>
                <a:ea typeface="+mj-ea"/>
                <a:cs typeface="+mj-cs"/>
              </a:defRPr>
            </a:lvl3pPr>
            <a:lvl4pPr algn="l" defTabSz="819614" rtl="0" eaLnBrk="1" latinLnBrk="0" hangingPunct="1">
              <a:spcBef>
                <a:spcPts val="0"/>
              </a:spcBef>
              <a:spcAft>
                <a:spcPts val="269"/>
              </a:spcAft>
              <a:buFont typeface="Arial" pitchFamily="34" charset="0"/>
              <a:defRPr lang="en-US" sz="900" kern="1200" smtClean="0">
                <a:solidFill>
                  <a:schemeClr val="tx1"/>
                </a:solidFill>
                <a:latin typeface="+mn-lt"/>
                <a:ea typeface="+mj-ea"/>
                <a:cs typeface="+mj-cs"/>
              </a:defRPr>
            </a:lvl4pPr>
            <a:lvl5pPr algn="l" defTabSz="819614" rtl="0" eaLnBrk="1" latinLnBrk="0" hangingPunct="1">
              <a:spcBef>
                <a:spcPts val="0"/>
              </a:spcBef>
              <a:spcAft>
                <a:spcPts val="269"/>
              </a:spcAft>
              <a:buFont typeface="Arial" pitchFamily="34" charset="0"/>
              <a:defRPr lang="en-GB" sz="900" kern="1200" dirty="0" smtClean="0">
                <a:solidFill>
                  <a:schemeClr val="tx1"/>
                </a:solidFill>
                <a:latin typeface="+mn-lt"/>
                <a:ea typeface="+mj-ea"/>
                <a:cs typeface="+mj-cs"/>
              </a:defRPr>
            </a:lvl5pPr>
            <a:lvl6pPr>
              <a:defRPr sz="14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Slide Number Placeholder 3"/>
          <p:cNvSpPr>
            <a:spLocks noGrp="1"/>
          </p:cNvSpPr>
          <p:nvPr>
            <p:ph type="sldNum" sz="quarter" idx="10"/>
          </p:nvPr>
        </p:nvSpPr>
        <p:spPr/>
        <p:txBody>
          <a:bodyPr/>
          <a:lstStyle>
            <a:lvl1pPr>
              <a:defRPr/>
            </a:lvl1pPr>
          </a:lstStyle>
          <a:p>
            <a:pPr>
              <a:defRPr/>
            </a:pPr>
            <a:r>
              <a:rPr lang="en-US"/>
              <a:t>Slide </a:t>
            </a:r>
            <a:fld id="{BEA3B3B5-640C-4741-947C-66A0FD25174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3.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31.xml"/><Relationship Id="rId7" Type="http://schemas.openxmlformats.org/officeDocument/2006/relationships/slideLayout" Target="../slideLayouts/slideLayout35.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5" Type="http://schemas.openxmlformats.org/officeDocument/2006/relationships/slideLayout" Target="../slideLayouts/slideLayout33.xml"/><Relationship Id="rId4" Type="http://schemas.openxmlformats.org/officeDocument/2006/relationships/slideLayout" Target="../slideLayouts/slideLayout32.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36.xml"/></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38.xml"/><Relationship Id="rId1" Type="http://schemas.openxmlformats.org/officeDocument/2006/relationships/slideLayout" Target="../slideLayouts/slideLayout37.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8" descr="DEL_COL"/>
          <p:cNvPicPr>
            <a:picLocks noChangeAspect="1" noChangeArrowheads="1"/>
          </p:cNvPicPr>
          <p:nvPr/>
        </p:nvPicPr>
        <p:blipFill>
          <a:blip r:embed="rId13"/>
          <a:srcRect/>
          <a:stretch>
            <a:fillRect/>
          </a:stretch>
        </p:blipFill>
        <p:spPr bwMode="auto">
          <a:xfrm>
            <a:off x="2668588" y="2941638"/>
            <a:ext cx="3825875" cy="7715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27" r:id="rId1"/>
    <p:sldLayoutId id="2147483928" r:id="rId2"/>
    <p:sldLayoutId id="2147483929" r:id="rId3"/>
    <p:sldLayoutId id="2147483930" r:id="rId4"/>
    <p:sldLayoutId id="2147483931" r:id="rId5"/>
    <p:sldLayoutId id="2147483932" r:id="rId6"/>
    <p:sldLayoutId id="2147483933" r:id="rId7"/>
    <p:sldLayoutId id="2147483934" r:id="rId8"/>
    <p:sldLayoutId id="2147483935" r:id="rId9"/>
    <p:sldLayoutId id="2147483936" r:id="rId10"/>
    <p:sldLayoutId id="2147483937"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360363" y="152400"/>
            <a:ext cx="8421687" cy="6302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7" name="Slide Number Placeholder 9"/>
          <p:cNvSpPr>
            <a:spLocks noGrp="1"/>
          </p:cNvSpPr>
          <p:nvPr>
            <p:ph type="sldNum" sz="quarter" idx="4"/>
          </p:nvPr>
        </p:nvSpPr>
        <p:spPr>
          <a:xfrm>
            <a:off x="7897813" y="6515100"/>
            <a:ext cx="931862" cy="212725"/>
          </a:xfrm>
          <a:prstGeom prst="rect">
            <a:avLst/>
          </a:prstGeom>
        </p:spPr>
        <p:txBody>
          <a:bodyPr vert="horz" wrap="square" lIns="0" tIns="0" rIns="0" bIns="0" numCol="1" anchor="t" anchorCtr="0" compatLnSpc="1">
            <a:prstTxWarp prst="textNoShape">
              <a:avLst/>
            </a:prstTxWarp>
            <a:noAutofit/>
          </a:bodyPr>
          <a:lstStyle>
            <a:lvl1pPr algn="r" defTabSz="914404">
              <a:lnSpc>
                <a:spcPts val="1077"/>
              </a:lnSpc>
              <a:defRPr sz="900" b="1">
                <a:solidFill>
                  <a:schemeClr val="tx2"/>
                </a:solidFill>
              </a:defRPr>
            </a:lvl1pPr>
          </a:lstStyle>
          <a:p>
            <a:pPr>
              <a:defRPr/>
            </a:pPr>
            <a:r>
              <a:rPr lang="en-US"/>
              <a:t>Slide </a:t>
            </a:r>
            <a:fld id="{1C76B50C-8405-48A0-B836-EA09358311C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53" r:id="rId1"/>
    <p:sldLayoutId id="2147483954" r:id="rId2"/>
    <p:sldLayoutId id="2147483955" r:id="rId3"/>
  </p:sldLayoutIdLst>
  <p:timing>
    <p:tnLst>
      <p:par>
        <p:cTn id="1" dur="indefinite" restart="never" nodeType="tmRoot"/>
      </p:par>
    </p:tnLst>
  </p:timing>
  <p:txStyles>
    <p:titleStyle>
      <a:lvl1pPr algn="l" rtl="0" eaLnBrk="0" fontAlgn="base" hangingPunct="0">
        <a:lnSpc>
          <a:spcPts val="3050"/>
        </a:lnSpc>
        <a:spcBef>
          <a:spcPct val="0"/>
        </a:spcBef>
        <a:spcAft>
          <a:spcPct val="0"/>
        </a:spcAft>
        <a:defRPr sz="2300" b="1">
          <a:solidFill>
            <a:schemeClr val="tx2"/>
          </a:solidFill>
          <a:latin typeface="+mn-lt"/>
          <a:ea typeface="+mj-ea"/>
          <a:cs typeface="Times New Roman" pitchFamily="18" charset="0"/>
        </a:defRPr>
      </a:lvl1pPr>
      <a:lvl2pPr algn="l" rtl="0" eaLnBrk="0" fontAlgn="base" hangingPunct="0">
        <a:lnSpc>
          <a:spcPts val="3050"/>
        </a:lnSpc>
        <a:spcBef>
          <a:spcPct val="0"/>
        </a:spcBef>
        <a:spcAft>
          <a:spcPct val="0"/>
        </a:spcAft>
        <a:defRPr sz="2300" b="1">
          <a:solidFill>
            <a:schemeClr val="tx2"/>
          </a:solidFill>
          <a:latin typeface="Arial" charset="0"/>
          <a:cs typeface="Times New Roman" pitchFamily="18" charset="0"/>
        </a:defRPr>
      </a:lvl2pPr>
      <a:lvl3pPr algn="l" rtl="0" eaLnBrk="0" fontAlgn="base" hangingPunct="0">
        <a:lnSpc>
          <a:spcPts val="3050"/>
        </a:lnSpc>
        <a:spcBef>
          <a:spcPct val="0"/>
        </a:spcBef>
        <a:spcAft>
          <a:spcPct val="0"/>
        </a:spcAft>
        <a:defRPr sz="2300" b="1">
          <a:solidFill>
            <a:schemeClr val="tx2"/>
          </a:solidFill>
          <a:latin typeface="Arial" charset="0"/>
          <a:cs typeface="Times New Roman" pitchFamily="18" charset="0"/>
        </a:defRPr>
      </a:lvl3pPr>
      <a:lvl4pPr algn="l" rtl="0" eaLnBrk="0" fontAlgn="base" hangingPunct="0">
        <a:lnSpc>
          <a:spcPts val="3050"/>
        </a:lnSpc>
        <a:spcBef>
          <a:spcPct val="0"/>
        </a:spcBef>
        <a:spcAft>
          <a:spcPct val="0"/>
        </a:spcAft>
        <a:defRPr sz="2300" b="1">
          <a:solidFill>
            <a:schemeClr val="tx2"/>
          </a:solidFill>
          <a:latin typeface="Arial" charset="0"/>
          <a:cs typeface="Times New Roman" pitchFamily="18" charset="0"/>
        </a:defRPr>
      </a:lvl4pPr>
      <a:lvl5pPr algn="l" rtl="0" eaLnBrk="0" fontAlgn="base" hangingPunct="0">
        <a:lnSpc>
          <a:spcPts val="3050"/>
        </a:lnSpc>
        <a:spcBef>
          <a:spcPct val="0"/>
        </a:spcBef>
        <a:spcAft>
          <a:spcPct val="0"/>
        </a:spcAft>
        <a:defRPr sz="2300" b="1">
          <a:solidFill>
            <a:schemeClr val="tx2"/>
          </a:solidFill>
          <a:latin typeface="Arial" charset="0"/>
          <a:cs typeface="Times New Roman" pitchFamily="18" charset="0"/>
        </a:defRPr>
      </a:lvl5pPr>
      <a:lvl6pPr marL="410200" algn="l" defTabSz="914404" rtl="0" eaLnBrk="1" fontAlgn="base" hangingPunct="1">
        <a:lnSpc>
          <a:spcPts val="3050"/>
        </a:lnSpc>
        <a:spcBef>
          <a:spcPct val="0"/>
        </a:spcBef>
        <a:spcAft>
          <a:spcPct val="0"/>
        </a:spcAft>
        <a:defRPr sz="2200" b="1">
          <a:solidFill>
            <a:schemeClr val="tx2"/>
          </a:solidFill>
          <a:latin typeface="Arial" charset="0"/>
        </a:defRPr>
      </a:lvl6pPr>
      <a:lvl7pPr marL="820400" algn="l" defTabSz="914404" rtl="0" eaLnBrk="1" fontAlgn="base" hangingPunct="1">
        <a:lnSpc>
          <a:spcPts val="3050"/>
        </a:lnSpc>
        <a:spcBef>
          <a:spcPct val="0"/>
        </a:spcBef>
        <a:spcAft>
          <a:spcPct val="0"/>
        </a:spcAft>
        <a:defRPr sz="2200" b="1">
          <a:solidFill>
            <a:schemeClr val="tx2"/>
          </a:solidFill>
          <a:latin typeface="Arial" charset="0"/>
        </a:defRPr>
      </a:lvl7pPr>
      <a:lvl8pPr marL="1230600" algn="l" defTabSz="914404" rtl="0" eaLnBrk="1" fontAlgn="base" hangingPunct="1">
        <a:lnSpc>
          <a:spcPts val="3050"/>
        </a:lnSpc>
        <a:spcBef>
          <a:spcPct val="0"/>
        </a:spcBef>
        <a:spcAft>
          <a:spcPct val="0"/>
        </a:spcAft>
        <a:defRPr sz="2200" b="1">
          <a:solidFill>
            <a:schemeClr val="tx2"/>
          </a:solidFill>
          <a:latin typeface="Arial" charset="0"/>
        </a:defRPr>
      </a:lvl8pPr>
      <a:lvl9pPr marL="1640799" algn="l" defTabSz="914404" rtl="0" eaLnBrk="1" fontAlgn="base" hangingPunct="1">
        <a:lnSpc>
          <a:spcPts val="3050"/>
        </a:lnSpc>
        <a:spcBef>
          <a:spcPct val="0"/>
        </a:spcBef>
        <a:spcAft>
          <a:spcPct val="0"/>
        </a:spcAft>
        <a:defRPr sz="2200" b="1">
          <a:solidFill>
            <a:schemeClr val="tx2"/>
          </a:solidFill>
          <a:latin typeface="Arial" charset="0"/>
        </a:defRPr>
      </a:lvl9pPr>
    </p:titleStyle>
    <p:bodyStyle>
      <a:lvl1pPr marL="342900" indent="-342900" algn="l" rtl="0" eaLnBrk="0" fontAlgn="base" hangingPunct="0">
        <a:spcBef>
          <a:spcPts val="538"/>
        </a:spcBef>
        <a:spcAft>
          <a:spcPts val="538"/>
        </a:spcAft>
        <a:buFont typeface="Arial" charset="0"/>
        <a:defRPr sz="2200">
          <a:solidFill>
            <a:schemeClr val="tx2"/>
          </a:solidFill>
          <a:latin typeface="+mn-lt"/>
          <a:ea typeface="+mn-ea"/>
          <a:cs typeface="+mn-cs"/>
        </a:defRPr>
      </a:lvl1pPr>
      <a:lvl2pPr marL="180975" indent="-180975" algn="l" rtl="0" eaLnBrk="0" fontAlgn="base" hangingPunct="0">
        <a:spcBef>
          <a:spcPts val="538"/>
        </a:spcBef>
        <a:spcAft>
          <a:spcPts val="538"/>
        </a:spcAft>
        <a:buFont typeface="Arial" charset="0"/>
        <a:buChar char="•"/>
        <a:defRPr>
          <a:solidFill>
            <a:schemeClr val="tx2"/>
          </a:solidFill>
          <a:latin typeface="+mn-lt"/>
        </a:defRPr>
      </a:lvl2pPr>
      <a:lvl3pPr marL="357188" indent="-174625" algn="l" rtl="0" eaLnBrk="0" fontAlgn="base" hangingPunct="0">
        <a:spcBef>
          <a:spcPts val="538"/>
        </a:spcBef>
        <a:spcAft>
          <a:spcPts val="538"/>
        </a:spcAft>
        <a:buFont typeface="Arial" charset="0"/>
        <a:buChar char="‒"/>
        <a:defRPr sz="1600">
          <a:solidFill>
            <a:schemeClr val="tx2"/>
          </a:solidFill>
          <a:latin typeface="+mn-lt"/>
        </a:defRPr>
      </a:lvl3pPr>
      <a:lvl4pPr marL="539750" indent="-180975" algn="l" rtl="0" eaLnBrk="0" fontAlgn="base" hangingPunct="0">
        <a:spcBef>
          <a:spcPts val="538"/>
        </a:spcBef>
        <a:spcAft>
          <a:spcPts val="538"/>
        </a:spcAft>
        <a:buFont typeface="Arial" charset="0"/>
        <a:buChar char="•"/>
        <a:defRPr sz="1400">
          <a:solidFill>
            <a:schemeClr val="tx2"/>
          </a:solidFill>
          <a:latin typeface="+mn-lt"/>
        </a:defRPr>
      </a:lvl4pPr>
      <a:lvl5pPr marL="711200" indent="-171450" algn="l" rtl="0" eaLnBrk="0" fontAlgn="base" hangingPunct="0">
        <a:spcBef>
          <a:spcPts val="538"/>
        </a:spcBef>
        <a:spcAft>
          <a:spcPts val="538"/>
        </a:spcAft>
        <a:buFont typeface="Arial" charset="0"/>
        <a:buChar char="‒"/>
        <a:defRPr sz="1300">
          <a:solidFill>
            <a:schemeClr val="tx2"/>
          </a:solidFill>
          <a:latin typeface="+mn-lt"/>
        </a:defRPr>
      </a:lvl5pPr>
      <a:lvl6pPr marL="1122352" indent="-172341" algn="l" defTabSz="914404" rtl="0" eaLnBrk="1" fontAlgn="base" hangingPunct="1">
        <a:spcBef>
          <a:spcPct val="0"/>
        </a:spcBef>
        <a:spcAft>
          <a:spcPts val="538"/>
        </a:spcAft>
        <a:buFont typeface="Arial" charset="0"/>
        <a:buChar char="‒"/>
        <a:defRPr>
          <a:solidFill>
            <a:schemeClr val="tx2"/>
          </a:solidFill>
          <a:latin typeface="+mn-lt"/>
        </a:defRPr>
      </a:lvl6pPr>
      <a:lvl7pPr marL="1532552" indent="-172341" algn="l" defTabSz="914404" rtl="0" eaLnBrk="1" fontAlgn="base" hangingPunct="1">
        <a:spcBef>
          <a:spcPct val="0"/>
        </a:spcBef>
        <a:spcAft>
          <a:spcPts val="538"/>
        </a:spcAft>
        <a:buFont typeface="Arial" charset="0"/>
        <a:buChar char="‒"/>
        <a:defRPr>
          <a:solidFill>
            <a:schemeClr val="tx2"/>
          </a:solidFill>
          <a:latin typeface="+mn-lt"/>
        </a:defRPr>
      </a:lvl7pPr>
      <a:lvl8pPr marL="1942752" indent="-172341" algn="l" defTabSz="914404" rtl="0" eaLnBrk="1" fontAlgn="base" hangingPunct="1">
        <a:spcBef>
          <a:spcPct val="0"/>
        </a:spcBef>
        <a:spcAft>
          <a:spcPts val="538"/>
        </a:spcAft>
        <a:buFont typeface="Arial" charset="0"/>
        <a:buChar char="‒"/>
        <a:defRPr>
          <a:solidFill>
            <a:schemeClr val="tx2"/>
          </a:solidFill>
          <a:latin typeface="+mn-lt"/>
        </a:defRPr>
      </a:lvl8pPr>
      <a:lvl9pPr marL="2352952" indent="-172341" algn="l" defTabSz="914404" rtl="0" eaLnBrk="1" fontAlgn="base" hangingPunct="1">
        <a:spcBef>
          <a:spcPct val="0"/>
        </a:spcBef>
        <a:spcAft>
          <a:spcPts val="538"/>
        </a:spcAft>
        <a:buFont typeface="Arial" charset="0"/>
        <a:buChar char="‒"/>
        <a:defRPr>
          <a:solidFill>
            <a:schemeClr val="tx2"/>
          </a:solidFill>
          <a:latin typeface="+mn-lt"/>
        </a:defRPr>
      </a:lvl9pPr>
    </p:bodyStyle>
    <p:otherStyle>
      <a:defPPr>
        <a:defRPr lang="en-US"/>
      </a:defPPr>
      <a:lvl1pPr marL="0" algn="l" defTabSz="820400" rtl="0" eaLnBrk="1" latinLnBrk="0" hangingPunct="1">
        <a:defRPr sz="1600" kern="1200">
          <a:solidFill>
            <a:schemeClr val="tx1"/>
          </a:solidFill>
          <a:latin typeface="+mn-lt"/>
          <a:ea typeface="+mn-ea"/>
          <a:cs typeface="+mn-cs"/>
        </a:defRPr>
      </a:lvl1pPr>
      <a:lvl2pPr marL="410200" algn="l" defTabSz="820400" rtl="0" eaLnBrk="1" latinLnBrk="0" hangingPunct="1">
        <a:defRPr sz="1600" kern="1200">
          <a:solidFill>
            <a:schemeClr val="tx1"/>
          </a:solidFill>
          <a:latin typeface="+mn-lt"/>
          <a:ea typeface="+mn-ea"/>
          <a:cs typeface="+mn-cs"/>
        </a:defRPr>
      </a:lvl2pPr>
      <a:lvl3pPr marL="820400" algn="l" defTabSz="820400" rtl="0" eaLnBrk="1" latinLnBrk="0" hangingPunct="1">
        <a:defRPr sz="1600" kern="1200">
          <a:solidFill>
            <a:schemeClr val="tx1"/>
          </a:solidFill>
          <a:latin typeface="+mn-lt"/>
          <a:ea typeface="+mn-ea"/>
          <a:cs typeface="+mn-cs"/>
        </a:defRPr>
      </a:lvl3pPr>
      <a:lvl4pPr marL="1230600" algn="l" defTabSz="820400" rtl="0" eaLnBrk="1" latinLnBrk="0" hangingPunct="1">
        <a:defRPr sz="1600" kern="1200">
          <a:solidFill>
            <a:schemeClr val="tx1"/>
          </a:solidFill>
          <a:latin typeface="+mn-lt"/>
          <a:ea typeface="+mn-ea"/>
          <a:cs typeface="+mn-cs"/>
        </a:defRPr>
      </a:lvl4pPr>
      <a:lvl5pPr marL="1640799" algn="l" defTabSz="820400" rtl="0" eaLnBrk="1" latinLnBrk="0" hangingPunct="1">
        <a:defRPr sz="1600" kern="1200">
          <a:solidFill>
            <a:schemeClr val="tx1"/>
          </a:solidFill>
          <a:latin typeface="+mn-lt"/>
          <a:ea typeface="+mn-ea"/>
          <a:cs typeface="+mn-cs"/>
        </a:defRPr>
      </a:lvl5pPr>
      <a:lvl6pPr marL="2050999" algn="l" defTabSz="820400" rtl="0" eaLnBrk="1" latinLnBrk="0" hangingPunct="1">
        <a:defRPr sz="1600" kern="1200">
          <a:solidFill>
            <a:schemeClr val="tx1"/>
          </a:solidFill>
          <a:latin typeface="+mn-lt"/>
          <a:ea typeface="+mn-ea"/>
          <a:cs typeface="+mn-cs"/>
        </a:defRPr>
      </a:lvl6pPr>
      <a:lvl7pPr marL="2461199" algn="l" defTabSz="820400" rtl="0" eaLnBrk="1" latinLnBrk="0" hangingPunct="1">
        <a:defRPr sz="1600" kern="1200">
          <a:solidFill>
            <a:schemeClr val="tx1"/>
          </a:solidFill>
          <a:latin typeface="+mn-lt"/>
          <a:ea typeface="+mn-ea"/>
          <a:cs typeface="+mn-cs"/>
        </a:defRPr>
      </a:lvl7pPr>
      <a:lvl8pPr marL="2871399" algn="l" defTabSz="820400" rtl="0" eaLnBrk="1" latinLnBrk="0" hangingPunct="1">
        <a:defRPr sz="1600" kern="1200">
          <a:solidFill>
            <a:schemeClr val="tx1"/>
          </a:solidFill>
          <a:latin typeface="+mn-lt"/>
          <a:ea typeface="+mn-ea"/>
          <a:cs typeface="+mn-cs"/>
        </a:defRPr>
      </a:lvl8pPr>
      <a:lvl9pPr marL="3281599" algn="l" defTabSz="820400" rtl="0" eaLnBrk="1" latinLnBrk="0" hangingPunct="1">
        <a:defRPr sz="1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410" name="Title Placeholder 1"/>
          <p:cNvSpPr>
            <a:spLocks noGrp="1"/>
          </p:cNvSpPr>
          <p:nvPr>
            <p:ph type="title"/>
          </p:nvPr>
        </p:nvSpPr>
        <p:spPr bwMode="auto">
          <a:xfrm>
            <a:off x="407988" y="350838"/>
            <a:ext cx="8423275" cy="6302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7411" name="Text Placeholder 2"/>
          <p:cNvSpPr>
            <a:spLocks noGrp="1"/>
          </p:cNvSpPr>
          <p:nvPr>
            <p:ph type="body" idx="1"/>
          </p:nvPr>
        </p:nvSpPr>
        <p:spPr bwMode="auto">
          <a:xfrm>
            <a:off x="404813" y="1190625"/>
            <a:ext cx="8423275" cy="52197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Slide Number Placeholder 9"/>
          <p:cNvSpPr>
            <a:spLocks noGrp="1"/>
          </p:cNvSpPr>
          <p:nvPr>
            <p:ph type="sldNum" sz="quarter" idx="4"/>
          </p:nvPr>
        </p:nvSpPr>
        <p:spPr>
          <a:xfrm>
            <a:off x="7897813" y="6515100"/>
            <a:ext cx="931862" cy="212725"/>
          </a:xfrm>
          <a:prstGeom prst="rect">
            <a:avLst/>
          </a:prstGeom>
        </p:spPr>
        <p:txBody>
          <a:bodyPr vert="horz" wrap="square" lIns="0" tIns="0" rIns="0" bIns="0" numCol="1" anchor="t" anchorCtr="0" compatLnSpc="1">
            <a:prstTxWarp prst="textNoShape">
              <a:avLst/>
            </a:prstTxWarp>
            <a:noAutofit/>
          </a:bodyPr>
          <a:lstStyle>
            <a:lvl1pPr algn="r">
              <a:lnSpc>
                <a:spcPts val="1075"/>
              </a:lnSpc>
              <a:defRPr sz="900" b="1">
                <a:solidFill>
                  <a:schemeClr val="tx2"/>
                </a:solidFill>
              </a:defRPr>
            </a:lvl1pPr>
          </a:lstStyle>
          <a:p>
            <a:pPr>
              <a:defRPr/>
            </a:pPr>
            <a:r>
              <a:rPr lang="en-US"/>
              <a:t>Slide </a:t>
            </a:r>
            <a:fld id="{B7478CB0-6E8F-4C7E-88D5-7612A618AE1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56" r:id="rId1"/>
    <p:sldLayoutId id="2147483957" r:id="rId2"/>
    <p:sldLayoutId id="2147483958" r:id="rId3"/>
    <p:sldLayoutId id="2147483959" r:id="rId4"/>
    <p:sldLayoutId id="2147483960" r:id="rId5"/>
    <p:sldLayoutId id="2147483938" r:id="rId6"/>
    <p:sldLayoutId id="2147483939" r:id="rId7"/>
    <p:sldLayoutId id="2147483940" r:id="rId8"/>
    <p:sldLayoutId id="2147483941" r:id="rId9"/>
    <p:sldLayoutId id="2147483942" r:id="rId10"/>
    <p:sldLayoutId id="2147483943" r:id="rId11"/>
    <p:sldLayoutId id="2147483944" r:id="rId12"/>
    <p:sldLayoutId id="2147483945" r:id="rId13"/>
    <p:sldLayoutId id="2147483946" r:id="rId14"/>
  </p:sldLayoutIdLst>
  <p:timing>
    <p:tnLst>
      <p:par>
        <p:cTn id="1" dur="indefinite" restart="never" nodeType="tmRoot"/>
      </p:par>
    </p:tnLst>
  </p:timing>
  <p:hf hdr="0" ftr="0" dt="0"/>
  <p:txStyles>
    <p:titleStyle>
      <a:lvl1pPr algn="l" defTabSz="912813" rtl="0" eaLnBrk="0" fontAlgn="base" hangingPunct="0">
        <a:lnSpc>
          <a:spcPts val="3050"/>
        </a:lnSpc>
        <a:spcBef>
          <a:spcPct val="0"/>
        </a:spcBef>
        <a:spcAft>
          <a:spcPct val="0"/>
        </a:spcAft>
        <a:defRPr sz="2800">
          <a:solidFill>
            <a:schemeClr val="tx2"/>
          </a:solidFill>
          <a:latin typeface="Arial" pitchFamily="34" charset="0"/>
          <a:ea typeface="+mj-ea"/>
          <a:cs typeface="Arial" pitchFamily="34" charset="0"/>
        </a:defRPr>
      </a:lvl1pPr>
      <a:lvl2pPr algn="l" defTabSz="912813" rtl="0" eaLnBrk="0" fontAlgn="base" hangingPunct="0">
        <a:lnSpc>
          <a:spcPts val="3050"/>
        </a:lnSpc>
        <a:spcBef>
          <a:spcPct val="0"/>
        </a:spcBef>
        <a:spcAft>
          <a:spcPct val="0"/>
        </a:spcAft>
        <a:defRPr sz="2800">
          <a:solidFill>
            <a:schemeClr val="tx2"/>
          </a:solidFill>
          <a:latin typeface="Arial" charset="0"/>
          <a:cs typeface="Arial" charset="0"/>
        </a:defRPr>
      </a:lvl2pPr>
      <a:lvl3pPr algn="l" defTabSz="912813" rtl="0" eaLnBrk="0" fontAlgn="base" hangingPunct="0">
        <a:lnSpc>
          <a:spcPts val="3050"/>
        </a:lnSpc>
        <a:spcBef>
          <a:spcPct val="0"/>
        </a:spcBef>
        <a:spcAft>
          <a:spcPct val="0"/>
        </a:spcAft>
        <a:defRPr sz="2800">
          <a:solidFill>
            <a:schemeClr val="tx2"/>
          </a:solidFill>
          <a:latin typeface="Arial" charset="0"/>
          <a:cs typeface="Arial" charset="0"/>
        </a:defRPr>
      </a:lvl3pPr>
      <a:lvl4pPr algn="l" defTabSz="912813" rtl="0" eaLnBrk="0" fontAlgn="base" hangingPunct="0">
        <a:lnSpc>
          <a:spcPts val="3050"/>
        </a:lnSpc>
        <a:spcBef>
          <a:spcPct val="0"/>
        </a:spcBef>
        <a:spcAft>
          <a:spcPct val="0"/>
        </a:spcAft>
        <a:defRPr sz="2800">
          <a:solidFill>
            <a:schemeClr val="tx2"/>
          </a:solidFill>
          <a:latin typeface="Arial" charset="0"/>
          <a:cs typeface="Arial" charset="0"/>
        </a:defRPr>
      </a:lvl4pPr>
      <a:lvl5pPr algn="l" defTabSz="912813" rtl="0" eaLnBrk="0" fontAlgn="base" hangingPunct="0">
        <a:lnSpc>
          <a:spcPts val="3050"/>
        </a:lnSpc>
        <a:spcBef>
          <a:spcPct val="0"/>
        </a:spcBef>
        <a:spcAft>
          <a:spcPct val="0"/>
        </a:spcAft>
        <a:defRPr sz="2800">
          <a:solidFill>
            <a:schemeClr val="tx2"/>
          </a:solidFill>
          <a:latin typeface="Arial" charset="0"/>
          <a:cs typeface="Arial" charset="0"/>
        </a:defRPr>
      </a:lvl5pPr>
      <a:lvl6pPr marL="410134" algn="l" defTabSz="914258" rtl="0" eaLnBrk="1" fontAlgn="base" hangingPunct="1">
        <a:lnSpc>
          <a:spcPts val="3050"/>
        </a:lnSpc>
        <a:spcBef>
          <a:spcPct val="0"/>
        </a:spcBef>
        <a:spcAft>
          <a:spcPct val="0"/>
        </a:spcAft>
        <a:defRPr sz="2200" b="1">
          <a:solidFill>
            <a:schemeClr val="tx2"/>
          </a:solidFill>
          <a:latin typeface="Arial" charset="0"/>
        </a:defRPr>
      </a:lvl6pPr>
      <a:lvl7pPr marL="820269" algn="l" defTabSz="914258" rtl="0" eaLnBrk="1" fontAlgn="base" hangingPunct="1">
        <a:lnSpc>
          <a:spcPts val="3050"/>
        </a:lnSpc>
        <a:spcBef>
          <a:spcPct val="0"/>
        </a:spcBef>
        <a:spcAft>
          <a:spcPct val="0"/>
        </a:spcAft>
        <a:defRPr sz="2200" b="1">
          <a:solidFill>
            <a:schemeClr val="tx2"/>
          </a:solidFill>
          <a:latin typeface="Arial" charset="0"/>
        </a:defRPr>
      </a:lvl7pPr>
      <a:lvl8pPr marL="1230403" algn="l" defTabSz="914258" rtl="0" eaLnBrk="1" fontAlgn="base" hangingPunct="1">
        <a:lnSpc>
          <a:spcPts val="3050"/>
        </a:lnSpc>
        <a:spcBef>
          <a:spcPct val="0"/>
        </a:spcBef>
        <a:spcAft>
          <a:spcPct val="0"/>
        </a:spcAft>
        <a:defRPr sz="2200" b="1">
          <a:solidFill>
            <a:schemeClr val="tx2"/>
          </a:solidFill>
          <a:latin typeface="Arial" charset="0"/>
        </a:defRPr>
      </a:lvl8pPr>
      <a:lvl9pPr marL="1640536" algn="l" defTabSz="914258" rtl="0" eaLnBrk="1" fontAlgn="base" hangingPunct="1">
        <a:lnSpc>
          <a:spcPts val="3050"/>
        </a:lnSpc>
        <a:spcBef>
          <a:spcPct val="0"/>
        </a:spcBef>
        <a:spcAft>
          <a:spcPct val="0"/>
        </a:spcAft>
        <a:defRPr sz="2200" b="1">
          <a:solidFill>
            <a:schemeClr val="tx2"/>
          </a:solidFill>
          <a:latin typeface="Arial" charset="0"/>
        </a:defRPr>
      </a:lvl9pPr>
    </p:titleStyle>
    <p:bodyStyle>
      <a:lvl1pPr marL="342900" indent="-342900" algn="l" defTabSz="912813" rtl="0" eaLnBrk="0" fontAlgn="base" hangingPunct="0">
        <a:spcBef>
          <a:spcPts val="538"/>
        </a:spcBef>
        <a:spcAft>
          <a:spcPts val="538"/>
        </a:spcAft>
        <a:buFont typeface="Arial" charset="0"/>
        <a:defRPr sz="2200">
          <a:solidFill>
            <a:schemeClr val="tx2"/>
          </a:solidFill>
          <a:latin typeface="+mn-lt"/>
          <a:ea typeface="+mn-ea"/>
          <a:cs typeface="+mn-cs"/>
        </a:defRPr>
      </a:lvl1pPr>
      <a:lvl2pPr marL="180975" indent="-180975" algn="l" defTabSz="912813" rtl="0" eaLnBrk="0" fontAlgn="base" hangingPunct="0">
        <a:spcBef>
          <a:spcPts val="538"/>
        </a:spcBef>
        <a:spcAft>
          <a:spcPts val="538"/>
        </a:spcAft>
        <a:buFont typeface="Arial" charset="0"/>
        <a:buChar char="•"/>
        <a:defRPr>
          <a:solidFill>
            <a:schemeClr val="tx2"/>
          </a:solidFill>
          <a:latin typeface="+mn-lt"/>
        </a:defRPr>
      </a:lvl2pPr>
      <a:lvl3pPr marL="357188" indent="-174625" algn="l" defTabSz="912813" rtl="0" eaLnBrk="0" fontAlgn="base" hangingPunct="0">
        <a:spcBef>
          <a:spcPts val="538"/>
        </a:spcBef>
        <a:spcAft>
          <a:spcPts val="538"/>
        </a:spcAft>
        <a:buFont typeface="Arial" charset="0"/>
        <a:buChar char="‒"/>
        <a:defRPr sz="1600">
          <a:solidFill>
            <a:schemeClr val="tx2"/>
          </a:solidFill>
          <a:latin typeface="+mn-lt"/>
        </a:defRPr>
      </a:lvl3pPr>
      <a:lvl4pPr marL="538163" indent="-180975" algn="l" defTabSz="912813" rtl="0" eaLnBrk="0" fontAlgn="base" hangingPunct="0">
        <a:spcBef>
          <a:spcPts val="538"/>
        </a:spcBef>
        <a:spcAft>
          <a:spcPts val="538"/>
        </a:spcAft>
        <a:buFont typeface="Arial" charset="0"/>
        <a:buChar char="•"/>
        <a:defRPr sz="1400">
          <a:solidFill>
            <a:schemeClr val="tx2"/>
          </a:solidFill>
          <a:latin typeface="+mn-lt"/>
        </a:defRPr>
      </a:lvl4pPr>
      <a:lvl5pPr marL="711200" indent="-171450" algn="l" defTabSz="912813" rtl="0" eaLnBrk="0" fontAlgn="base" hangingPunct="0">
        <a:spcBef>
          <a:spcPts val="538"/>
        </a:spcBef>
        <a:spcAft>
          <a:spcPts val="538"/>
        </a:spcAft>
        <a:buFont typeface="Arial" charset="0"/>
        <a:buChar char="‒"/>
        <a:defRPr sz="1300">
          <a:solidFill>
            <a:schemeClr val="tx2"/>
          </a:solidFill>
          <a:latin typeface="+mn-lt"/>
        </a:defRPr>
      </a:lvl5pPr>
      <a:lvl6pPr marL="1122172" indent="-172314" algn="l" defTabSz="914258" rtl="0" eaLnBrk="1" fontAlgn="base" hangingPunct="1">
        <a:spcBef>
          <a:spcPct val="0"/>
        </a:spcBef>
        <a:spcAft>
          <a:spcPts val="538"/>
        </a:spcAft>
        <a:buFont typeface="Arial" charset="0"/>
        <a:buChar char="‒"/>
        <a:defRPr>
          <a:solidFill>
            <a:schemeClr val="tx2"/>
          </a:solidFill>
          <a:latin typeface="+mn-lt"/>
        </a:defRPr>
      </a:lvl6pPr>
      <a:lvl7pPr marL="1532306" indent="-172314" algn="l" defTabSz="914258" rtl="0" eaLnBrk="1" fontAlgn="base" hangingPunct="1">
        <a:spcBef>
          <a:spcPct val="0"/>
        </a:spcBef>
        <a:spcAft>
          <a:spcPts val="538"/>
        </a:spcAft>
        <a:buFont typeface="Arial" charset="0"/>
        <a:buChar char="‒"/>
        <a:defRPr>
          <a:solidFill>
            <a:schemeClr val="tx2"/>
          </a:solidFill>
          <a:latin typeface="+mn-lt"/>
        </a:defRPr>
      </a:lvl7pPr>
      <a:lvl8pPr marL="1942441" indent="-172314" algn="l" defTabSz="914258" rtl="0" eaLnBrk="1" fontAlgn="base" hangingPunct="1">
        <a:spcBef>
          <a:spcPct val="0"/>
        </a:spcBef>
        <a:spcAft>
          <a:spcPts val="538"/>
        </a:spcAft>
        <a:buFont typeface="Arial" charset="0"/>
        <a:buChar char="‒"/>
        <a:defRPr>
          <a:solidFill>
            <a:schemeClr val="tx2"/>
          </a:solidFill>
          <a:latin typeface="+mn-lt"/>
        </a:defRPr>
      </a:lvl8pPr>
      <a:lvl9pPr marL="2352575" indent="-172314" algn="l" defTabSz="914258" rtl="0" eaLnBrk="1" fontAlgn="base" hangingPunct="1">
        <a:spcBef>
          <a:spcPct val="0"/>
        </a:spcBef>
        <a:spcAft>
          <a:spcPts val="538"/>
        </a:spcAft>
        <a:buFont typeface="Arial" charset="0"/>
        <a:buChar char="‒"/>
        <a:defRPr>
          <a:solidFill>
            <a:schemeClr val="tx2"/>
          </a:solidFill>
          <a:latin typeface="+mn-lt"/>
        </a:defRPr>
      </a:lvl9pPr>
    </p:bodyStyle>
    <p:otherStyle>
      <a:defPPr>
        <a:defRPr lang="en-US"/>
      </a:defPPr>
      <a:lvl1pPr marL="0" algn="l" defTabSz="820269" rtl="0" eaLnBrk="1" latinLnBrk="0" hangingPunct="1">
        <a:defRPr sz="1600" kern="1200">
          <a:solidFill>
            <a:schemeClr val="tx1"/>
          </a:solidFill>
          <a:latin typeface="+mn-lt"/>
          <a:ea typeface="+mn-ea"/>
          <a:cs typeface="+mn-cs"/>
        </a:defRPr>
      </a:lvl1pPr>
      <a:lvl2pPr marL="410134" algn="l" defTabSz="820269" rtl="0" eaLnBrk="1" latinLnBrk="0" hangingPunct="1">
        <a:defRPr sz="1600" kern="1200">
          <a:solidFill>
            <a:schemeClr val="tx1"/>
          </a:solidFill>
          <a:latin typeface="+mn-lt"/>
          <a:ea typeface="+mn-ea"/>
          <a:cs typeface="+mn-cs"/>
        </a:defRPr>
      </a:lvl2pPr>
      <a:lvl3pPr marL="820269" algn="l" defTabSz="820269" rtl="0" eaLnBrk="1" latinLnBrk="0" hangingPunct="1">
        <a:defRPr sz="1600" kern="1200">
          <a:solidFill>
            <a:schemeClr val="tx1"/>
          </a:solidFill>
          <a:latin typeface="+mn-lt"/>
          <a:ea typeface="+mn-ea"/>
          <a:cs typeface="+mn-cs"/>
        </a:defRPr>
      </a:lvl3pPr>
      <a:lvl4pPr marL="1230403" algn="l" defTabSz="820269" rtl="0" eaLnBrk="1" latinLnBrk="0" hangingPunct="1">
        <a:defRPr sz="1600" kern="1200">
          <a:solidFill>
            <a:schemeClr val="tx1"/>
          </a:solidFill>
          <a:latin typeface="+mn-lt"/>
          <a:ea typeface="+mn-ea"/>
          <a:cs typeface="+mn-cs"/>
        </a:defRPr>
      </a:lvl4pPr>
      <a:lvl5pPr marL="1640536" algn="l" defTabSz="820269" rtl="0" eaLnBrk="1" latinLnBrk="0" hangingPunct="1">
        <a:defRPr sz="1600" kern="1200">
          <a:solidFill>
            <a:schemeClr val="tx1"/>
          </a:solidFill>
          <a:latin typeface="+mn-lt"/>
          <a:ea typeface="+mn-ea"/>
          <a:cs typeface="+mn-cs"/>
        </a:defRPr>
      </a:lvl5pPr>
      <a:lvl6pPr marL="2050670" algn="l" defTabSz="820269" rtl="0" eaLnBrk="1" latinLnBrk="0" hangingPunct="1">
        <a:defRPr sz="1600" kern="1200">
          <a:solidFill>
            <a:schemeClr val="tx1"/>
          </a:solidFill>
          <a:latin typeface="+mn-lt"/>
          <a:ea typeface="+mn-ea"/>
          <a:cs typeface="+mn-cs"/>
        </a:defRPr>
      </a:lvl6pPr>
      <a:lvl7pPr marL="2460804" algn="l" defTabSz="820269" rtl="0" eaLnBrk="1" latinLnBrk="0" hangingPunct="1">
        <a:defRPr sz="1600" kern="1200">
          <a:solidFill>
            <a:schemeClr val="tx1"/>
          </a:solidFill>
          <a:latin typeface="+mn-lt"/>
          <a:ea typeface="+mn-ea"/>
          <a:cs typeface="+mn-cs"/>
        </a:defRPr>
      </a:lvl7pPr>
      <a:lvl8pPr marL="2870939" algn="l" defTabSz="820269" rtl="0" eaLnBrk="1" latinLnBrk="0" hangingPunct="1">
        <a:defRPr sz="1600" kern="1200">
          <a:solidFill>
            <a:schemeClr val="tx1"/>
          </a:solidFill>
          <a:latin typeface="+mn-lt"/>
          <a:ea typeface="+mn-ea"/>
          <a:cs typeface="+mn-cs"/>
        </a:defRPr>
      </a:lvl8pPr>
      <a:lvl9pPr marL="3281073" algn="l" defTabSz="820269" rtl="0" eaLnBrk="1" latinLnBrk="0" hangingPunct="1">
        <a:defRPr sz="16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770" name="Title Placeholder 1"/>
          <p:cNvSpPr>
            <a:spLocks noGrp="1"/>
          </p:cNvSpPr>
          <p:nvPr>
            <p:ph type="title"/>
          </p:nvPr>
        </p:nvSpPr>
        <p:spPr bwMode="auto">
          <a:xfrm>
            <a:off x="407988" y="350838"/>
            <a:ext cx="8423275" cy="6302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32771" name="Text Placeholder 2"/>
          <p:cNvSpPr>
            <a:spLocks noGrp="1"/>
          </p:cNvSpPr>
          <p:nvPr>
            <p:ph type="body" idx="1"/>
          </p:nvPr>
        </p:nvSpPr>
        <p:spPr bwMode="auto">
          <a:xfrm>
            <a:off x="404813" y="1190625"/>
            <a:ext cx="8423275" cy="52197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Slide Number Placeholder 9"/>
          <p:cNvSpPr>
            <a:spLocks noGrp="1"/>
          </p:cNvSpPr>
          <p:nvPr>
            <p:ph type="sldNum" sz="quarter" idx="4"/>
          </p:nvPr>
        </p:nvSpPr>
        <p:spPr>
          <a:xfrm>
            <a:off x="7897813" y="6515100"/>
            <a:ext cx="931862" cy="212725"/>
          </a:xfrm>
          <a:prstGeom prst="rect">
            <a:avLst/>
          </a:prstGeom>
        </p:spPr>
        <p:txBody>
          <a:bodyPr vert="horz" wrap="square" lIns="0" tIns="0" rIns="0" bIns="0" numCol="1" anchor="t" anchorCtr="0" compatLnSpc="1">
            <a:prstTxWarp prst="textNoShape">
              <a:avLst/>
            </a:prstTxWarp>
            <a:noAutofit/>
          </a:bodyPr>
          <a:lstStyle>
            <a:lvl1pPr algn="r">
              <a:lnSpc>
                <a:spcPts val="1075"/>
              </a:lnSpc>
              <a:defRPr sz="900" b="1">
                <a:solidFill>
                  <a:schemeClr val="tx2"/>
                </a:solidFill>
              </a:defRPr>
            </a:lvl1pPr>
          </a:lstStyle>
          <a:p>
            <a:pPr>
              <a:defRPr/>
            </a:pPr>
            <a:r>
              <a:rPr lang="en-US"/>
              <a:t>Slide </a:t>
            </a:r>
            <a:fld id="{022A4247-9D4F-4F30-817A-69C00A32DBD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47" r:id="rId5"/>
    <p:sldLayoutId id="2147483948" r:id="rId6"/>
    <p:sldLayoutId id="2147483965" r:id="rId7"/>
  </p:sldLayoutIdLst>
  <p:timing>
    <p:tnLst>
      <p:par>
        <p:cTn id="1" dur="indefinite" restart="never" nodeType="tmRoot"/>
      </p:par>
    </p:tnLst>
  </p:timing>
  <p:hf hdr="0" ftr="0" dt="0"/>
  <p:txStyles>
    <p:titleStyle>
      <a:lvl1pPr algn="l" defTabSz="912813" rtl="0" eaLnBrk="0" fontAlgn="base" hangingPunct="0">
        <a:lnSpc>
          <a:spcPts val="3050"/>
        </a:lnSpc>
        <a:spcBef>
          <a:spcPct val="0"/>
        </a:spcBef>
        <a:spcAft>
          <a:spcPct val="0"/>
        </a:spcAft>
        <a:defRPr sz="2300" b="1">
          <a:solidFill>
            <a:schemeClr val="tx2"/>
          </a:solidFill>
          <a:latin typeface="+mn-lt"/>
          <a:ea typeface="+mj-ea"/>
          <a:cs typeface="Times New Roman" pitchFamily="18" charset="0"/>
        </a:defRPr>
      </a:lvl1pPr>
      <a:lvl2pPr algn="l" defTabSz="912813" rtl="0" eaLnBrk="0" fontAlgn="base" hangingPunct="0">
        <a:lnSpc>
          <a:spcPts val="3050"/>
        </a:lnSpc>
        <a:spcBef>
          <a:spcPct val="0"/>
        </a:spcBef>
        <a:spcAft>
          <a:spcPct val="0"/>
        </a:spcAft>
        <a:defRPr sz="2300" b="1">
          <a:solidFill>
            <a:schemeClr val="tx2"/>
          </a:solidFill>
          <a:latin typeface="Arial" charset="0"/>
          <a:cs typeface="Times New Roman" pitchFamily="18" charset="0"/>
        </a:defRPr>
      </a:lvl2pPr>
      <a:lvl3pPr algn="l" defTabSz="912813" rtl="0" eaLnBrk="0" fontAlgn="base" hangingPunct="0">
        <a:lnSpc>
          <a:spcPts val="3050"/>
        </a:lnSpc>
        <a:spcBef>
          <a:spcPct val="0"/>
        </a:spcBef>
        <a:spcAft>
          <a:spcPct val="0"/>
        </a:spcAft>
        <a:defRPr sz="2300" b="1">
          <a:solidFill>
            <a:schemeClr val="tx2"/>
          </a:solidFill>
          <a:latin typeface="Arial" charset="0"/>
          <a:cs typeface="Times New Roman" pitchFamily="18" charset="0"/>
        </a:defRPr>
      </a:lvl3pPr>
      <a:lvl4pPr algn="l" defTabSz="912813" rtl="0" eaLnBrk="0" fontAlgn="base" hangingPunct="0">
        <a:lnSpc>
          <a:spcPts val="3050"/>
        </a:lnSpc>
        <a:spcBef>
          <a:spcPct val="0"/>
        </a:spcBef>
        <a:spcAft>
          <a:spcPct val="0"/>
        </a:spcAft>
        <a:defRPr sz="2300" b="1">
          <a:solidFill>
            <a:schemeClr val="tx2"/>
          </a:solidFill>
          <a:latin typeface="Arial" charset="0"/>
          <a:cs typeface="Times New Roman" pitchFamily="18" charset="0"/>
        </a:defRPr>
      </a:lvl4pPr>
      <a:lvl5pPr algn="l" defTabSz="912813" rtl="0" eaLnBrk="0" fontAlgn="base" hangingPunct="0">
        <a:lnSpc>
          <a:spcPts val="3050"/>
        </a:lnSpc>
        <a:spcBef>
          <a:spcPct val="0"/>
        </a:spcBef>
        <a:spcAft>
          <a:spcPct val="0"/>
        </a:spcAft>
        <a:defRPr sz="2300" b="1">
          <a:solidFill>
            <a:schemeClr val="tx2"/>
          </a:solidFill>
          <a:latin typeface="Arial" charset="0"/>
          <a:cs typeface="Times New Roman" pitchFamily="18" charset="0"/>
        </a:defRPr>
      </a:lvl5pPr>
      <a:lvl6pPr marL="410068" algn="l" defTabSz="914111" rtl="0" eaLnBrk="1" fontAlgn="base" hangingPunct="1">
        <a:lnSpc>
          <a:spcPts val="3050"/>
        </a:lnSpc>
        <a:spcBef>
          <a:spcPct val="0"/>
        </a:spcBef>
        <a:spcAft>
          <a:spcPct val="0"/>
        </a:spcAft>
        <a:defRPr sz="2200" b="1">
          <a:solidFill>
            <a:schemeClr val="tx2"/>
          </a:solidFill>
          <a:latin typeface="Arial" charset="0"/>
        </a:defRPr>
      </a:lvl6pPr>
      <a:lvl7pPr marL="820138" algn="l" defTabSz="914111" rtl="0" eaLnBrk="1" fontAlgn="base" hangingPunct="1">
        <a:lnSpc>
          <a:spcPts val="3050"/>
        </a:lnSpc>
        <a:spcBef>
          <a:spcPct val="0"/>
        </a:spcBef>
        <a:spcAft>
          <a:spcPct val="0"/>
        </a:spcAft>
        <a:defRPr sz="2200" b="1">
          <a:solidFill>
            <a:schemeClr val="tx2"/>
          </a:solidFill>
          <a:latin typeface="Arial" charset="0"/>
        </a:defRPr>
      </a:lvl7pPr>
      <a:lvl8pPr marL="1230206" algn="l" defTabSz="914111" rtl="0" eaLnBrk="1" fontAlgn="base" hangingPunct="1">
        <a:lnSpc>
          <a:spcPts val="3050"/>
        </a:lnSpc>
        <a:spcBef>
          <a:spcPct val="0"/>
        </a:spcBef>
        <a:spcAft>
          <a:spcPct val="0"/>
        </a:spcAft>
        <a:defRPr sz="2200" b="1">
          <a:solidFill>
            <a:schemeClr val="tx2"/>
          </a:solidFill>
          <a:latin typeface="Arial" charset="0"/>
        </a:defRPr>
      </a:lvl8pPr>
      <a:lvl9pPr marL="1640273" algn="l" defTabSz="914111" rtl="0" eaLnBrk="1" fontAlgn="base" hangingPunct="1">
        <a:lnSpc>
          <a:spcPts val="3050"/>
        </a:lnSpc>
        <a:spcBef>
          <a:spcPct val="0"/>
        </a:spcBef>
        <a:spcAft>
          <a:spcPct val="0"/>
        </a:spcAft>
        <a:defRPr sz="2200" b="1">
          <a:solidFill>
            <a:schemeClr val="tx2"/>
          </a:solidFill>
          <a:latin typeface="Arial" charset="0"/>
        </a:defRPr>
      </a:lvl9pPr>
    </p:titleStyle>
    <p:bodyStyle>
      <a:lvl1pPr marL="342900" indent="-342900" algn="l" defTabSz="912813" rtl="0" eaLnBrk="0" fontAlgn="base" hangingPunct="0">
        <a:spcBef>
          <a:spcPts val="538"/>
        </a:spcBef>
        <a:spcAft>
          <a:spcPts val="538"/>
        </a:spcAft>
        <a:buFont typeface="Arial" charset="0"/>
        <a:defRPr sz="2200">
          <a:solidFill>
            <a:schemeClr val="tx2"/>
          </a:solidFill>
          <a:latin typeface="+mn-lt"/>
          <a:ea typeface="+mn-ea"/>
          <a:cs typeface="+mn-cs"/>
        </a:defRPr>
      </a:lvl1pPr>
      <a:lvl2pPr marL="180975" indent="-180975" algn="l" defTabSz="912813" rtl="0" eaLnBrk="0" fontAlgn="base" hangingPunct="0">
        <a:spcBef>
          <a:spcPts val="538"/>
        </a:spcBef>
        <a:spcAft>
          <a:spcPts val="538"/>
        </a:spcAft>
        <a:buFont typeface="Arial" charset="0"/>
        <a:buChar char="•"/>
        <a:defRPr>
          <a:solidFill>
            <a:schemeClr val="tx2"/>
          </a:solidFill>
          <a:latin typeface="+mn-lt"/>
        </a:defRPr>
      </a:lvl2pPr>
      <a:lvl3pPr marL="357188" indent="-174625" algn="l" defTabSz="912813" rtl="0" eaLnBrk="0" fontAlgn="base" hangingPunct="0">
        <a:spcBef>
          <a:spcPts val="538"/>
        </a:spcBef>
        <a:spcAft>
          <a:spcPts val="538"/>
        </a:spcAft>
        <a:buFont typeface="Arial" charset="0"/>
        <a:buChar char="‒"/>
        <a:defRPr sz="1600">
          <a:solidFill>
            <a:schemeClr val="tx2"/>
          </a:solidFill>
          <a:latin typeface="+mn-lt"/>
        </a:defRPr>
      </a:lvl3pPr>
      <a:lvl4pPr marL="538163" indent="-180975" algn="l" defTabSz="912813" rtl="0" eaLnBrk="0" fontAlgn="base" hangingPunct="0">
        <a:spcBef>
          <a:spcPts val="538"/>
        </a:spcBef>
        <a:spcAft>
          <a:spcPts val="538"/>
        </a:spcAft>
        <a:buFont typeface="Arial" charset="0"/>
        <a:buChar char="•"/>
        <a:defRPr sz="1400">
          <a:solidFill>
            <a:schemeClr val="tx2"/>
          </a:solidFill>
          <a:latin typeface="+mn-lt"/>
        </a:defRPr>
      </a:lvl4pPr>
      <a:lvl5pPr marL="711200" indent="-171450" algn="l" defTabSz="912813" rtl="0" eaLnBrk="0" fontAlgn="base" hangingPunct="0">
        <a:spcBef>
          <a:spcPts val="538"/>
        </a:spcBef>
        <a:spcAft>
          <a:spcPts val="538"/>
        </a:spcAft>
        <a:buFont typeface="Arial" charset="0"/>
        <a:buChar char="‒"/>
        <a:defRPr sz="1300">
          <a:solidFill>
            <a:schemeClr val="tx2"/>
          </a:solidFill>
          <a:latin typeface="+mn-lt"/>
        </a:defRPr>
      </a:lvl5pPr>
      <a:lvl6pPr marL="1121992" indent="-172287" algn="l" defTabSz="914111" rtl="0" eaLnBrk="1" fontAlgn="base" hangingPunct="1">
        <a:spcBef>
          <a:spcPct val="0"/>
        </a:spcBef>
        <a:spcAft>
          <a:spcPts val="538"/>
        </a:spcAft>
        <a:buFont typeface="Arial" charset="0"/>
        <a:buChar char="‒"/>
        <a:defRPr>
          <a:solidFill>
            <a:schemeClr val="tx2"/>
          </a:solidFill>
          <a:latin typeface="+mn-lt"/>
        </a:defRPr>
      </a:lvl6pPr>
      <a:lvl7pPr marL="1532061" indent="-172287" algn="l" defTabSz="914111" rtl="0" eaLnBrk="1" fontAlgn="base" hangingPunct="1">
        <a:spcBef>
          <a:spcPct val="0"/>
        </a:spcBef>
        <a:spcAft>
          <a:spcPts val="538"/>
        </a:spcAft>
        <a:buFont typeface="Arial" charset="0"/>
        <a:buChar char="‒"/>
        <a:defRPr>
          <a:solidFill>
            <a:schemeClr val="tx2"/>
          </a:solidFill>
          <a:latin typeface="+mn-lt"/>
        </a:defRPr>
      </a:lvl7pPr>
      <a:lvl8pPr marL="1942129" indent="-172287" algn="l" defTabSz="914111" rtl="0" eaLnBrk="1" fontAlgn="base" hangingPunct="1">
        <a:spcBef>
          <a:spcPct val="0"/>
        </a:spcBef>
        <a:spcAft>
          <a:spcPts val="538"/>
        </a:spcAft>
        <a:buFont typeface="Arial" charset="0"/>
        <a:buChar char="‒"/>
        <a:defRPr>
          <a:solidFill>
            <a:schemeClr val="tx2"/>
          </a:solidFill>
          <a:latin typeface="+mn-lt"/>
        </a:defRPr>
      </a:lvl8pPr>
      <a:lvl9pPr marL="2352198" indent="-172287" algn="l" defTabSz="914111" rtl="0" eaLnBrk="1" fontAlgn="base" hangingPunct="1">
        <a:spcBef>
          <a:spcPct val="0"/>
        </a:spcBef>
        <a:spcAft>
          <a:spcPts val="538"/>
        </a:spcAft>
        <a:buFont typeface="Arial" charset="0"/>
        <a:buChar char="‒"/>
        <a:defRPr>
          <a:solidFill>
            <a:schemeClr val="tx2"/>
          </a:solidFill>
          <a:latin typeface="+mn-lt"/>
        </a:defRPr>
      </a:lvl9pPr>
    </p:bodyStyle>
    <p:otherStyle>
      <a:defPPr>
        <a:defRPr lang="en-US"/>
      </a:defPPr>
      <a:lvl1pPr marL="0" algn="l" defTabSz="820138" rtl="0" eaLnBrk="1" latinLnBrk="0" hangingPunct="1">
        <a:defRPr sz="1600" kern="1200">
          <a:solidFill>
            <a:schemeClr val="tx1"/>
          </a:solidFill>
          <a:latin typeface="+mn-lt"/>
          <a:ea typeface="+mn-ea"/>
          <a:cs typeface="+mn-cs"/>
        </a:defRPr>
      </a:lvl1pPr>
      <a:lvl2pPr marL="410068" algn="l" defTabSz="820138" rtl="0" eaLnBrk="1" latinLnBrk="0" hangingPunct="1">
        <a:defRPr sz="1600" kern="1200">
          <a:solidFill>
            <a:schemeClr val="tx1"/>
          </a:solidFill>
          <a:latin typeface="+mn-lt"/>
          <a:ea typeface="+mn-ea"/>
          <a:cs typeface="+mn-cs"/>
        </a:defRPr>
      </a:lvl2pPr>
      <a:lvl3pPr marL="820138" algn="l" defTabSz="820138" rtl="0" eaLnBrk="1" latinLnBrk="0" hangingPunct="1">
        <a:defRPr sz="1600" kern="1200">
          <a:solidFill>
            <a:schemeClr val="tx1"/>
          </a:solidFill>
          <a:latin typeface="+mn-lt"/>
          <a:ea typeface="+mn-ea"/>
          <a:cs typeface="+mn-cs"/>
        </a:defRPr>
      </a:lvl3pPr>
      <a:lvl4pPr marL="1230206" algn="l" defTabSz="820138" rtl="0" eaLnBrk="1" latinLnBrk="0" hangingPunct="1">
        <a:defRPr sz="1600" kern="1200">
          <a:solidFill>
            <a:schemeClr val="tx1"/>
          </a:solidFill>
          <a:latin typeface="+mn-lt"/>
          <a:ea typeface="+mn-ea"/>
          <a:cs typeface="+mn-cs"/>
        </a:defRPr>
      </a:lvl4pPr>
      <a:lvl5pPr marL="1640273" algn="l" defTabSz="820138" rtl="0" eaLnBrk="1" latinLnBrk="0" hangingPunct="1">
        <a:defRPr sz="1600" kern="1200">
          <a:solidFill>
            <a:schemeClr val="tx1"/>
          </a:solidFill>
          <a:latin typeface="+mn-lt"/>
          <a:ea typeface="+mn-ea"/>
          <a:cs typeface="+mn-cs"/>
        </a:defRPr>
      </a:lvl5pPr>
      <a:lvl6pPr marL="2050342" algn="l" defTabSz="820138" rtl="0" eaLnBrk="1" latinLnBrk="0" hangingPunct="1">
        <a:defRPr sz="1600" kern="1200">
          <a:solidFill>
            <a:schemeClr val="tx1"/>
          </a:solidFill>
          <a:latin typeface="+mn-lt"/>
          <a:ea typeface="+mn-ea"/>
          <a:cs typeface="+mn-cs"/>
        </a:defRPr>
      </a:lvl6pPr>
      <a:lvl7pPr marL="2460410" algn="l" defTabSz="820138" rtl="0" eaLnBrk="1" latinLnBrk="0" hangingPunct="1">
        <a:defRPr sz="1600" kern="1200">
          <a:solidFill>
            <a:schemeClr val="tx1"/>
          </a:solidFill>
          <a:latin typeface="+mn-lt"/>
          <a:ea typeface="+mn-ea"/>
          <a:cs typeface="+mn-cs"/>
        </a:defRPr>
      </a:lvl7pPr>
      <a:lvl8pPr marL="2870478" algn="l" defTabSz="820138" rtl="0" eaLnBrk="1" latinLnBrk="0" hangingPunct="1">
        <a:defRPr sz="1600" kern="1200">
          <a:solidFill>
            <a:schemeClr val="tx1"/>
          </a:solidFill>
          <a:latin typeface="+mn-lt"/>
          <a:ea typeface="+mn-ea"/>
          <a:cs typeface="+mn-cs"/>
        </a:defRPr>
      </a:lvl8pPr>
      <a:lvl9pPr marL="3280547" algn="l" defTabSz="820138" rtl="0" eaLnBrk="1" latinLnBrk="0" hangingPunct="1">
        <a:defRPr sz="16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8850" name="Title Placeholder 1"/>
          <p:cNvSpPr>
            <a:spLocks noGrp="1"/>
          </p:cNvSpPr>
          <p:nvPr>
            <p:ph type="title"/>
          </p:nvPr>
        </p:nvSpPr>
        <p:spPr bwMode="auto">
          <a:xfrm>
            <a:off x="407988" y="350838"/>
            <a:ext cx="8423275" cy="6302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78851" name="Text Placeholder 2"/>
          <p:cNvSpPr>
            <a:spLocks noGrp="1"/>
          </p:cNvSpPr>
          <p:nvPr>
            <p:ph type="body" idx="1"/>
          </p:nvPr>
        </p:nvSpPr>
        <p:spPr bwMode="auto">
          <a:xfrm>
            <a:off x="404813" y="1190625"/>
            <a:ext cx="8423275" cy="52197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 name="Slide Number Placeholder 3"/>
          <p:cNvSpPr>
            <a:spLocks noGrp="1"/>
          </p:cNvSpPr>
          <p:nvPr>
            <p:ph type="sldNum" sz="quarter" idx="4"/>
          </p:nvPr>
        </p:nvSpPr>
        <p:spPr>
          <a:xfrm>
            <a:off x="7897813" y="6515100"/>
            <a:ext cx="931862" cy="212725"/>
          </a:xfrm>
          <a:prstGeom prst="rect">
            <a:avLst/>
          </a:prstGeom>
        </p:spPr>
        <p:txBody>
          <a:bodyPr lIns="82000" tIns="41000" rIns="82000" bIns="41000"/>
          <a:lstStyle>
            <a:lvl1pPr algn="r">
              <a:defRPr sz="900">
                <a:solidFill>
                  <a:srgbClr val="002776"/>
                </a:solidFill>
              </a:defRPr>
            </a:lvl1pPr>
          </a:lstStyle>
          <a:p>
            <a:pPr>
              <a:defRPr/>
            </a:pPr>
            <a:r>
              <a:rPr lang="en-US"/>
              <a:t>Slide </a:t>
            </a:r>
            <a:fld id="{64884C4F-61F3-4688-AEEF-8A8D194FB4D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49" r:id="rId1"/>
  </p:sldLayoutIdLst>
  <p:timing>
    <p:tnLst>
      <p:par>
        <p:cTn id="1" dur="indefinite" restart="never" nodeType="tmRoot"/>
      </p:par>
    </p:tnLst>
  </p:timing>
  <p:hf hdr="0" ftr="0" dt="0"/>
  <p:txStyles>
    <p:titleStyle>
      <a:lvl1pPr algn="l" defTabSz="912813" rtl="0" eaLnBrk="0" fontAlgn="base" hangingPunct="0">
        <a:lnSpc>
          <a:spcPts val="3050"/>
        </a:lnSpc>
        <a:spcBef>
          <a:spcPct val="0"/>
        </a:spcBef>
        <a:spcAft>
          <a:spcPct val="0"/>
        </a:spcAft>
        <a:defRPr sz="2300" b="1" kern="1200">
          <a:solidFill>
            <a:schemeClr val="tx2"/>
          </a:solidFill>
          <a:latin typeface="+mn-lt"/>
          <a:ea typeface="+mj-ea"/>
          <a:cs typeface="Times New Roman" pitchFamily="18" charset="0"/>
        </a:defRPr>
      </a:lvl1pPr>
      <a:lvl2pPr algn="l" defTabSz="912813" rtl="0" eaLnBrk="0" fontAlgn="base" hangingPunct="0">
        <a:lnSpc>
          <a:spcPts val="3050"/>
        </a:lnSpc>
        <a:spcBef>
          <a:spcPct val="0"/>
        </a:spcBef>
        <a:spcAft>
          <a:spcPct val="0"/>
        </a:spcAft>
        <a:defRPr sz="2300" b="1">
          <a:solidFill>
            <a:schemeClr val="tx2"/>
          </a:solidFill>
          <a:latin typeface="Arial" charset="0"/>
          <a:cs typeface="Times New Roman" pitchFamily="18" charset="0"/>
        </a:defRPr>
      </a:lvl2pPr>
      <a:lvl3pPr algn="l" defTabSz="912813" rtl="0" eaLnBrk="0" fontAlgn="base" hangingPunct="0">
        <a:lnSpc>
          <a:spcPts val="3050"/>
        </a:lnSpc>
        <a:spcBef>
          <a:spcPct val="0"/>
        </a:spcBef>
        <a:spcAft>
          <a:spcPct val="0"/>
        </a:spcAft>
        <a:defRPr sz="2300" b="1">
          <a:solidFill>
            <a:schemeClr val="tx2"/>
          </a:solidFill>
          <a:latin typeface="Arial" charset="0"/>
          <a:cs typeface="Times New Roman" pitchFamily="18" charset="0"/>
        </a:defRPr>
      </a:lvl3pPr>
      <a:lvl4pPr algn="l" defTabSz="912813" rtl="0" eaLnBrk="0" fontAlgn="base" hangingPunct="0">
        <a:lnSpc>
          <a:spcPts val="3050"/>
        </a:lnSpc>
        <a:spcBef>
          <a:spcPct val="0"/>
        </a:spcBef>
        <a:spcAft>
          <a:spcPct val="0"/>
        </a:spcAft>
        <a:defRPr sz="2300" b="1">
          <a:solidFill>
            <a:schemeClr val="tx2"/>
          </a:solidFill>
          <a:latin typeface="Arial" charset="0"/>
          <a:cs typeface="Times New Roman" pitchFamily="18" charset="0"/>
        </a:defRPr>
      </a:lvl4pPr>
      <a:lvl5pPr algn="l" defTabSz="912813" rtl="0" eaLnBrk="0" fontAlgn="base" hangingPunct="0">
        <a:lnSpc>
          <a:spcPts val="3050"/>
        </a:lnSpc>
        <a:spcBef>
          <a:spcPct val="0"/>
        </a:spcBef>
        <a:spcAft>
          <a:spcPct val="0"/>
        </a:spcAft>
        <a:defRPr sz="2300" b="1">
          <a:solidFill>
            <a:schemeClr val="tx2"/>
          </a:solidFill>
          <a:latin typeface="Arial" charset="0"/>
          <a:cs typeface="Times New Roman" pitchFamily="18" charset="0"/>
        </a:defRPr>
      </a:lvl5pPr>
      <a:lvl6pPr marL="410002" algn="l" rtl="0" eaLnBrk="1" fontAlgn="base" hangingPunct="1">
        <a:spcBef>
          <a:spcPct val="0"/>
        </a:spcBef>
        <a:spcAft>
          <a:spcPct val="0"/>
        </a:spcAft>
        <a:defRPr sz="2200" b="1">
          <a:solidFill>
            <a:schemeClr val="accent1"/>
          </a:solidFill>
          <a:latin typeface="Arial" charset="0"/>
        </a:defRPr>
      </a:lvl6pPr>
      <a:lvl7pPr marL="820007" algn="l" rtl="0" eaLnBrk="1" fontAlgn="base" hangingPunct="1">
        <a:spcBef>
          <a:spcPct val="0"/>
        </a:spcBef>
        <a:spcAft>
          <a:spcPct val="0"/>
        </a:spcAft>
        <a:defRPr sz="2200" b="1">
          <a:solidFill>
            <a:schemeClr val="accent1"/>
          </a:solidFill>
          <a:latin typeface="Arial" charset="0"/>
        </a:defRPr>
      </a:lvl7pPr>
      <a:lvl8pPr marL="1230009" algn="l" rtl="0" eaLnBrk="1" fontAlgn="base" hangingPunct="1">
        <a:spcBef>
          <a:spcPct val="0"/>
        </a:spcBef>
        <a:spcAft>
          <a:spcPct val="0"/>
        </a:spcAft>
        <a:defRPr sz="2200" b="1">
          <a:solidFill>
            <a:schemeClr val="accent1"/>
          </a:solidFill>
          <a:latin typeface="Arial" charset="0"/>
        </a:defRPr>
      </a:lvl8pPr>
      <a:lvl9pPr marL="1640010" algn="l" rtl="0" eaLnBrk="1" fontAlgn="base" hangingPunct="1">
        <a:spcBef>
          <a:spcPct val="0"/>
        </a:spcBef>
        <a:spcAft>
          <a:spcPct val="0"/>
        </a:spcAft>
        <a:defRPr sz="2200" b="1">
          <a:solidFill>
            <a:schemeClr val="accent1"/>
          </a:solidFill>
          <a:latin typeface="Arial" charset="0"/>
        </a:defRPr>
      </a:lvl9pPr>
    </p:titleStyle>
    <p:bodyStyle>
      <a:lvl1pPr marL="342900" indent="-342900" algn="l" defTabSz="912813" rtl="0" eaLnBrk="0" fontAlgn="base" hangingPunct="0">
        <a:spcBef>
          <a:spcPts val="538"/>
        </a:spcBef>
        <a:spcAft>
          <a:spcPts val="538"/>
        </a:spcAft>
        <a:buFont typeface="Arial" charset="0"/>
        <a:defRPr lang="en-US" sz="2200" kern="1200" dirty="0">
          <a:solidFill>
            <a:schemeClr val="tx2"/>
          </a:solidFill>
          <a:latin typeface="+mn-lt"/>
          <a:ea typeface="+mn-ea"/>
          <a:cs typeface="+mn-cs"/>
        </a:defRPr>
      </a:lvl1pPr>
      <a:lvl2pPr marL="180975" indent="-180975" algn="l" defTabSz="912813" rtl="0" eaLnBrk="0" fontAlgn="base" hangingPunct="0">
        <a:spcBef>
          <a:spcPts val="538"/>
        </a:spcBef>
        <a:spcAft>
          <a:spcPts val="538"/>
        </a:spcAft>
        <a:buFont typeface="Arial" charset="0"/>
        <a:buChar char="•"/>
        <a:defRPr lang="en-US" kern="1200" dirty="0">
          <a:solidFill>
            <a:schemeClr val="tx2"/>
          </a:solidFill>
          <a:latin typeface="+mn-lt"/>
          <a:ea typeface="+mj-ea"/>
          <a:cs typeface="+mj-cs"/>
        </a:defRPr>
      </a:lvl2pPr>
      <a:lvl3pPr marL="357188" indent="-174625" algn="l" defTabSz="912813" rtl="0" eaLnBrk="0" fontAlgn="base" hangingPunct="0">
        <a:spcBef>
          <a:spcPts val="538"/>
        </a:spcBef>
        <a:spcAft>
          <a:spcPts val="538"/>
        </a:spcAft>
        <a:buFont typeface="Arial" charset="0"/>
        <a:buChar char="‒"/>
        <a:defRPr lang="en-US" sz="1600" kern="1200" dirty="0">
          <a:solidFill>
            <a:schemeClr val="tx2"/>
          </a:solidFill>
          <a:latin typeface="+mn-lt"/>
          <a:ea typeface="+mj-ea"/>
          <a:cs typeface="+mj-cs"/>
        </a:defRPr>
      </a:lvl3pPr>
      <a:lvl4pPr marL="538163" indent="-180975" algn="l" defTabSz="912813" rtl="0" eaLnBrk="0" fontAlgn="base" hangingPunct="0">
        <a:spcBef>
          <a:spcPts val="538"/>
        </a:spcBef>
        <a:spcAft>
          <a:spcPts val="538"/>
        </a:spcAft>
        <a:buFont typeface="Arial" charset="0"/>
        <a:buChar char="•"/>
        <a:defRPr lang="en-US" sz="1400" kern="1200" dirty="0">
          <a:solidFill>
            <a:schemeClr val="tx2"/>
          </a:solidFill>
          <a:latin typeface="+mn-lt"/>
          <a:ea typeface="+mj-ea"/>
          <a:cs typeface="+mj-cs"/>
        </a:defRPr>
      </a:lvl4pPr>
      <a:lvl5pPr marL="711200" indent="-171450" algn="l" defTabSz="912813" rtl="0" eaLnBrk="0" fontAlgn="base" hangingPunct="0">
        <a:spcBef>
          <a:spcPts val="538"/>
        </a:spcBef>
        <a:spcAft>
          <a:spcPts val="538"/>
        </a:spcAft>
        <a:buFont typeface="Arial" charset="0"/>
        <a:buChar char="‒"/>
        <a:defRPr lang="en-GB" sz="1300" kern="1200" dirty="0">
          <a:solidFill>
            <a:schemeClr val="tx2"/>
          </a:solidFill>
          <a:latin typeface="+mn-lt"/>
          <a:ea typeface="+mj-ea"/>
          <a:cs typeface="+mj-cs"/>
        </a:defRPr>
      </a:lvl5pPr>
      <a:lvl6pPr marL="802922" indent="-163717" algn="l" defTabSz="820007" rtl="0" eaLnBrk="1" latinLnBrk="0" hangingPunct="1">
        <a:spcBef>
          <a:spcPts val="0"/>
        </a:spcBef>
        <a:spcAft>
          <a:spcPts val="269"/>
        </a:spcAft>
        <a:buFont typeface="Arial" pitchFamily="34" charset="0"/>
        <a:buChar char="•"/>
        <a:defRPr sz="1400" kern="1200" baseline="0">
          <a:solidFill>
            <a:schemeClr val="accent1"/>
          </a:solidFill>
          <a:latin typeface="+mn-lt"/>
          <a:ea typeface="+mn-ea"/>
          <a:cs typeface="+mn-cs"/>
        </a:defRPr>
      </a:lvl6pPr>
      <a:lvl7pPr marL="968061" indent="-165140" algn="l" defTabSz="820007" rtl="0" eaLnBrk="1" latinLnBrk="0" hangingPunct="1">
        <a:spcBef>
          <a:spcPts val="0"/>
        </a:spcBef>
        <a:spcAft>
          <a:spcPts val="269"/>
        </a:spcAft>
        <a:buFont typeface="Arial" pitchFamily="34" charset="0"/>
        <a:buChar char="‒"/>
        <a:defRPr sz="1300" kern="1200">
          <a:solidFill>
            <a:schemeClr val="accent1"/>
          </a:solidFill>
          <a:latin typeface="+mn-lt"/>
          <a:ea typeface="+mn-ea"/>
          <a:cs typeface="+mn-cs"/>
        </a:defRPr>
      </a:lvl7pPr>
      <a:lvl8pPr marL="1123236" indent="-155175" algn="l" defTabSz="820007" rtl="0" eaLnBrk="1" latinLnBrk="0" hangingPunct="1">
        <a:spcBef>
          <a:spcPts val="0"/>
        </a:spcBef>
        <a:spcAft>
          <a:spcPts val="269"/>
        </a:spcAft>
        <a:buFont typeface="Arial" pitchFamily="34" charset="0"/>
        <a:buChar char="•"/>
        <a:defRPr sz="1300" kern="1200">
          <a:solidFill>
            <a:schemeClr val="accent1"/>
          </a:solidFill>
          <a:latin typeface="+mn-lt"/>
          <a:ea typeface="+mn-ea"/>
          <a:cs typeface="+mn-cs"/>
        </a:defRPr>
      </a:lvl8pPr>
      <a:lvl9pPr marL="1286953" indent="-163717" algn="l" defTabSz="820007" rtl="0" eaLnBrk="1" latinLnBrk="0" hangingPunct="1">
        <a:spcBef>
          <a:spcPts val="0"/>
        </a:spcBef>
        <a:spcAft>
          <a:spcPts val="269"/>
        </a:spcAft>
        <a:buFont typeface="Arial" pitchFamily="34" charset="0"/>
        <a:buChar char="‒"/>
        <a:defRPr sz="1300" kern="1200">
          <a:solidFill>
            <a:schemeClr val="accent1"/>
          </a:solidFill>
          <a:latin typeface="+mn-lt"/>
          <a:ea typeface="+mn-ea"/>
          <a:cs typeface="+mn-cs"/>
        </a:defRPr>
      </a:lvl9pPr>
    </p:bodyStyle>
    <p:otherStyle>
      <a:defPPr>
        <a:defRPr lang="en-US"/>
      </a:defPPr>
      <a:lvl1pPr marL="0" algn="l" defTabSz="820007" rtl="0" eaLnBrk="1" latinLnBrk="0" hangingPunct="1">
        <a:defRPr sz="1600" kern="1200">
          <a:solidFill>
            <a:schemeClr val="tx1"/>
          </a:solidFill>
          <a:latin typeface="+mn-lt"/>
          <a:ea typeface="+mn-ea"/>
          <a:cs typeface="+mn-cs"/>
        </a:defRPr>
      </a:lvl1pPr>
      <a:lvl2pPr marL="410002" algn="l" defTabSz="820007" rtl="0" eaLnBrk="1" latinLnBrk="0" hangingPunct="1">
        <a:defRPr sz="1600" kern="1200">
          <a:solidFill>
            <a:schemeClr val="tx1"/>
          </a:solidFill>
          <a:latin typeface="+mn-lt"/>
          <a:ea typeface="+mn-ea"/>
          <a:cs typeface="+mn-cs"/>
        </a:defRPr>
      </a:lvl2pPr>
      <a:lvl3pPr marL="820007" algn="l" defTabSz="820007" rtl="0" eaLnBrk="1" latinLnBrk="0" hangingPunct="1">
        <a:defRPr sz="1600" kern="1200">
          <a:solidFill>
            <a:schemeClr val="tx1"/>
          </a:solidFill>
          <a:latin typeface="+mn-lt"/>
          <a:ea typeface="+mn-ea"/>
          <a:cs typeface="+mn-cs"/>
        </a:defRPr>
      </a:lvl3pPr>
      <a:lvl4pPr marL="1230009" algn="l" defTabSz="820007" rtl="0" eaLnBrk="1" latinLnBrk="0" hangingPunct="1">
        <a:defRPr sz="1600" kern="1200">
          <a:solidFill>
            <a:schemeClr val="tx1"/>
          </a:solidFill>
          <a:latin typeface="+mn-lt"/>
          <a:ea typeface="+mn-ea"/>
          <a:cs typeface="+mn-cs"/>
        </a:defRPr>
      </a:lvl4pPr>
      <a:lvl5pPr marL="1640010" algn="l" defTabSz="820007" rtl="0" eaLnBrk="1" latinLnBrk="0" hangingPunct="1">
        <a:defRPr sz="1600" kern="1200">
          <a:solidFill>
            <a:schemeClr val="tx1"/>
          </a:solidFill>
          <a:latin typeface="+mn-lt"/>
          <a:ea typeface="+mn-ea"/>
          <a:cs typeface="+mn-cs"/>
        </a:defRPr>
      </a:lvl5pPr>
      <a:lvl6pPr marL="2050013" algn="l" defTabSz="820007" rtl="0" eaLnBrk="1" latinLnBrk="0" hangingPunct="1">
        <a:defRPr sz="1600" kern="1200">
          <a:solidFill>
            <a:schemeClr val="tx1"/>
          </a:solidFill>
          <a:latin typeface="+mn-lt"/>
          <a:ea typeface="+mn-ea"/>
          <a:cs typeface="+mn-cs"/>
        </a:defRPr>
      </a:lvl6pPr>
      <a:lvl7pPr marL="2460016" algn="l" defTabSz="820007" rtl="0" eaLnBrk="1" latinLnBrk="0" hangingPunct="1">
        <a:defRPr sz="1600" kern="1200">
          <a:solidFill>
            <a:schemeClr val="tx1"/>
          </a:solidFill>
          <a:latin typeface="+mn-lt"/>
          <a:ea typeface="+mn-ea"/>
          <a:cs typeface="+mn-cs"/>
        </a:defRPr>
      </a:lvl7pPr>
      <a:lvl8pPr marL="2870018" algn="l" defTabSz="820007" rtl="0" eaLnBrk="1" latinLnBrk="0" hangingPunct="1">
        <a:defRPr sz="1600" kern="1200">
          <a:solidFill>
            <a:schemeClr val="tx1"/>
          </a:solidFill>
          <a:latin typeface="+mn-lt"/>
          <a:ea typeface="+mn-ea"/>
          <a:cs typeface="+mn-cs"/>
        </a:defRPr>
      </a:lvl8pPr>
      <a:lvl9pPr marL="3280021" algn="l" defTabSz="820007" rtl="0" eaLnBrk="1" latinLnBrk="0" hangingPunct="1">
        <a:defRPr sz="16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0898" name="Title Placeholder 1"/>
          <p:cNvSpPr>
            <a:spLocks noGrp="1"/>
          </p:cNvSpPr>
          <p:nvPr>
            <p:ph type="title"/>
          </p:nvPr>
        </p:nvSpPr>
        <p:spPr bwMode="auto">
          <a:xfrm>
            <a:off x="407988" y="350838"/>
            <a:ext cx="8423275" cy="6302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80899" name="Text Placeholder 2"/>
          <p:cNvSpPr>
            <a:spLocks noGrp="1"/>
          </p:cNvSpPr>
          <p:nvPr>
            <p:ph type="body" idx="1"/>
          </p:nvPr>
        </p:nvSpPr>
        <p:spPr bwMode="auto">
          <a:xfrm>
            <a:off x="404813" y="1190625"/>
            <a:ext cx="8423275" cy="52197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 name="Slide Number Placeholder 3"/>
          <p:cNvSpPr>
            <a:spLocks noGrp="1"/>
          </p:cNvSpPr>
          <p:nvPr>
            <p:ph type="sldNum" sz="quarter" idx="4"/>
          </p:nvPr>
        </p:nvSpPr>
        <p:spPr>
          <a:xfrm>
            <a:off x="7897813" y="6515100"/>
            <a:ext cx="931862" cy="212725"/>
          </a:xfrm>
          <a:prstGeom prst="rect">
            <a:avLst/>
          </a:prstGeom>
        </p:spPr>
        <p:txBody>
          <a:bodyPr lIns="81987" tIns="40993" rIns="81987" bIns="40993"/>
          <a:lstStyle>
            <a:lvl1pPr algn="r">
              <a:defRPr sz="900">
                <a:solidFill>
                  <a:srgbClr val="002776"/>
                </a:solidFill>
              </a:defRPr>
            </a:lvl1pPr>
          </a:lstStyle>
          <a:p>
            <a:pPr>
              <a:defRPr/>
            </a:pPr>
            <a:r>
              <a:rPr lang="en-US"/>
              <a:t>Slide </a:t>
            </a:r>
            <a:fld id="{FE906679-0EA0-4B5E-9CB6-AF33039FBEA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50" r:id="rId1"/>
    <p:sldLayoutId id="2147483951" r:id="rId2"/>
  </p:sldLayoutIdLst>
  <p:timing>
    <p:tnLst>
      <p:par>
        <p:cTn id="1" dur="indefinite" restart="never" nodeType="tmRoot"/>
      </p:par>
    </p:tnLst>
  </p:timing>
  <p:hf hdr="0" ftr="0" dt="0"/>
  <p:txStyles>
    <p:titleStyle>
      <a:lvl1pPr algn="l" defTabSz="912813" rtl="0" eaLnBrk="0" fontAlgn="base" hangingPunct="0">
        <a:lnSpc>
          <a:spcPts val="3050"/>
        </a:lnSpc>
        <a:spcBef>
          <a:spcPct val="0"/>
        </a:spcBef>
        <a:spcAft>
          <a:spcPct val="0"/>
        </a:spcAft>
        <a:defRPr sz="2300" b="1" kern="1200">
          <a:solidFill>
            <a:schemeClr val="tx2"/>
          </a:solidFill>
          <a:latin typeface="+mj-lt"/>
          <a:ea typeface="+mj-ea"/>
          <a:cs typeface="Times New Roman" pitchFamily="18" charset="0"/>
        </a:defRPr>
      </a:lvl1pPr>
      <a:lvl2pPr algn="l" defTabSz="912813" rtl="0" eaLnBrk="0" fontAlgn="base" hangingPunct="0">
        <a:lnSpc>
          <a:spcPts val="3050"/>
        </a:lnSpc>
        <a:spcBef>
          <a:spcPct val="0"/>
        </a:spcBef>
        <a:spcAft>
          <a:spcPct val="0"/>
        </a:spcAft>
        <a:defRPr sz="2300" b="1">
          <a:solidFill>
            <a:schemeClr val="tx2"/>
          </a:solidFill>
          <a:latin typeface="Arial" charset="0"/>
          <a:cs typeface="Times New Roman" pitchFamily="18" charset="0"/>
        </a:defRPr>
      </a:lvl2pPr>
      <a:lvl3pPr algn="l" defTabSz="912813" rtl="0" eaLnBrk="0" fontAlgn="base" hangingPunct="0">
        <a:lnSpc>
          <a:spcPts val="3050"/>
        </a:lnSpc>
        <a:spcBef>
          <a:spcPct val="0"/>
        </a:spcBef>
        <a:spcAft>
          <a:spcPct val="0"/>
        </a:spcAft>
        <a:defRPr sz="2300" b="1">
          <a:solidFill>
            <a:schemeClr val="tx2"/>
          </a:solidFill>
          <a:latin typeface="Arial" charset="0"/>
          <a:cs typeface="Times New Roman" pitchFamily="18" charset="0"/>
        </a:defRPr>
      </a:lvl3pPr>
      <a:lvl4pPr algn="l" defTabSz="912813" rtl="0" eaLnBrk="0" fontAlgn="base" hangingPunct="0">
        <a:lnSpc>
          <a:spcPts val="3050"/>
        </a:lnSpc>
        <a:spcBef>
          <a:spcPct val="0"/>
        </a:spcBef>
        <a:spcAft>
          <a:spcPct val="0"/>
        </a:spcAft>
        <a:defRPr sz="2300" b="1">
          <a:solidFill>
            <a:schemeClr val="tx2"/>
          </a:solidFill>
          <a:latin typeface="Arial" charset="0"/>
          <a:cs typeface="Times New Roman" pitchFamily="18" charset="0"/>
        </a:defRPr>
      </a:lvl4pPr>
      <a:lvl5pPr algn="l" defTabSz="912813" rtl="0" eaLnBrk="0" fontAlgn="base" hangingPunct="0">
        <a:lnSpc>
          <a:spcPts val="3050"/>
        </a:lnSpc>
        <a:spcBef>
          <a:spcPct val="0"/>
        </a:spcBef>
        <a:spcAft>
          <a:spcPct val="0"/>
        </a:spcAft>
        <a:defRPr sz="2300" b="1">
          <a:solidFill>
            <a:schemeClr val="tx2"/>
          </a:solidFill>
          <a:latin typeface="Arial" charset="0"/>
          <a:cs typeface="Times New Roman" pitchFamily="18" charset="0"/>
        </a:defRPr>
      </a:lvl5pPr>
      <a:lvl6pPr marL="409936" algn="l" rtl="0" eaLnBrk="1" fontAlgn="base" hangingPunct="1">
        <a:spcBef>
          <a:spcPct val="0"/>
        </a:spcBef>
        <a:spcAft>
          <a:spcPct val="0"/>
        </a:spcAft>
        <a:defRPr sz="2200" b="1">
          <a:solidFill>
            <a:schemeClr val="accent1"/>
          </a:solidFill>
          <a:latin typeface="Arial" charset="0"/>
        </a:defRPr>
      </a:lvl6pPr>
      <a:lvl7pPr marL="819876" algn="l" rtl="0" eaLnBrk="1" fontAlgn="base" hangingPunct="1">
        <a:spcBef>
          <a:spcPct val="0"/>
        </a:spcBef>
        <a:spcAft>
          <a:spcPct val="0"/>
        </a:spcAft>
        <a:defRPr sz="2200" b="1">
          <a:solidFill>
            <a:schemeClr val="accent1"/>
          </a:solidFill>
          <a:latin typeface="Arial" charset="0"/>
        </a:defRPr>
      </a:lvl7pPr>
      <a:lvl8pPr marL="1229812" algn="l" rtl="0" eaLnBrk="1" fontAlgn="base" hangingPunct="1">
        <a:spcBef>
          <a:spcPct val="0"/>
        </a:spcBef>
        <a:spcAft>
          <a:spcPct val="0"/>
        </a:spcAft>
        <a:defRPr sz="2200" b="1">
          <a:solidFill>
            <a:schemeClr val="accent1"/>
          </a:solidFill>
          <a:latin typeface="Arial" charset="0"/>
        </a:defRPr>
      </a:lvl8pPr>
      <a:lvl9pPr marL="1639747" algn="l" rtl="0" eaLnBrk="1" fontAlgn="base" hangingPunct="1">
        <a:spcBef>
          <a:spcPct val="0"/>
        </a:spcBef>
        <a:spcAft>
          <a:spcPct val="0"/>
        </a:spcAft>
        <a:defRPr sz="2200" b="1">
          <a:solidFill>
            <a:schemeClr val="accent1"/>
          </a:solidFill>
          <a:latin typeface="Arial" charset="0"/>
        </a:defRPr>
      </a:lvl9pPr>
    </p:titleStyle>
    <p:bodyStyle>
      <a:lvl1pPr marL="342900" indent="-342900" algn="l" defTabSz="912813" rtl="0" eaLnBrk="0" fontAlgn="base" hangingPunct="0">
        <a:spcBef>
          <a:spcPts val="538"/>
        </a:spcBef>
        <a:spcAft>
          <a:spcPts val="538"/>
        </a:spcAft>
        <a:buFont typeface="Arial" charset="0"/>
        <a:defRPr lang="en-US" sz="2200" kern="1200" dirty="0">
          <a:solidFill>
            <a:schemeClr val="tx2"/>
          </a:solidFill>
          <a:latin typeface="+mn-lt"/>
          <a:ea typeface="+mn-ea"/>
          <a:cs typeface="+mn-cs"/>
        </a:defRPr>
      </a:lvl1pPr>
      <a:lvl2pPr marL="180975" indent="-180975" algn="l" defTabSz="912813" rtl="0" eaLnBrk="0" fontAlgn="base" hangingPunct="0">
        <a:spcBef>
          <a:spcPts val="538"/>
        </a:spcBef>
        <a:spcAft>
          <a:spcPts val="538"/>
        </a:spcAft>
        <a:buFont typeface="Arial" charset="0"/>
        <a:buChar char="•"/>
        <a:defRPr lang="en-US" kern="1200" dirty="0">
          <a:solidFill>
            <a:schemeClr val="tx2"/>
          </a:solidFill>
          <a:latin typeface="+mn-lt"/>
          <a:ea typeface="+mj-ea"/>
          <a:cs typeface="+mj-cs"/>
        </a:defRPr>
      </a:lvl2pPr>
      <a:lvl3pPr marL="357188" indent="-174625" algn="l" defTabSz="912813" rtl="0" eaLnBrk="0" fontAlgn="base" hangingPunct="0">
        <a:spcBef>
          <a:spcPts val="538"/>
        </a:spcBef>
        <a:spcAft>
          <a:spcPts val="538"/>
        </a:spcAft>
        <a:buFont typeface="Arial" charset="0"/>
        <a:buChar char="‒"/>
        <a:defRPr lang="en-US" sz="1600" kern="1200" dirty="0">
          <a:solidFill>
            <a:schemeClr val="tx2"/>
          </a:solidFill>
          <a:latin typeface="+mn-lt"/>
          <a:ea typeface="+mj-ea"/>
          <a:cs typeface="+mj-cs"/>
        </a:defRPr>
      </a:lvl3pPr>
      <a:lvl4pPr marL="538163" indent="-180975" algn="l" defTabSz="912813" rtl="0" eaLnBrk="0" fontAlgn="base" hangingPunct="0">
        <a:spcBef>
          <a:spcPts val="538"/>
        </a:spcBef>
        <a:spcAft>
          <a:spcPts val="538"/>
        </a:spcAft>
        <a:buFont typeface="Arial" charset="0"/>
        <a:buChar char="•"/>
        <a:defRPr lang="en-US" sz="1400" kern="1200" dirty="0">
          <a:solidFill>
            <a:schemeClr val="tx2"/>
          </a:solidFill>
          <a:latin typeface="+mn-lt"/>
          <a:ea typeface="+mj-ea"/>
          <a:cs typeface="+mj-cs"/>
        </a:defRPr>
      </a:lvl4pPr>
      <a:lvl5pPr marL="711200" indent="-171450" algn="l" defTabSz="912813" rtl="0" eaLnBrk="0" fontAlgn="base" hangingPunct="0">
        <a:spcBef>
          <a:spcPts val="538"/>
        </a:spcBef>
        <a:spcAft>
          <a:spcPts val="538"/>
        </a:spcAft>
        <a:buFont typeface="Arial" charset="0"/>
        <a:buChar char="‒"/>
        <a:defRPr lang="en-GB" sz="1300" kern="1200" dirty="0">
          <a:solidFill>
            <a:schemeClr val="tx2"/>
          </a:solidFill>
          <a:latin typeface="+mn-lt"/>
          <a:ea typeface="+mj-ea"/>
          <a:cs typeface="+mj-cs"/>
        </a:defRPr>
      </a:lvl5pPr>
      <a:lvl6pPr marL="802793" indent="-163691" algn="l" defTabSz="819876" rtl="0" eaLnBrk="1" latinLnBrk="0" hangingPunct="1">
        <a:spcBef>
          <a:spcPts val="0"/>
        </a:spcBef>
        <a:spcAft>
          <a:spcPts val="269"/>
        </a:spcAft>
        <a:buFont typeface="Arial" pitchFamily="34" charset="0"/>
        <a:buChar char="•"/>
        <a:defRPr sz="1400" kern="1200" baseline="0">
          <a:solidFill>
            <a:schemeClr val="accent1"/>
          </a:solidFill>
          <a:latin typeface="+mn-lt"/>
          <a:ea typeface="+mn-ea"/>
          <a:cs typeface="+mn-cs"/>
        </a:defRPr>
      </a:lvl6pPr>
      <a:lvl7pPr marL="967906" indent="-165114" algn="l" defTabSz="819876" rtl="0" eaLnBrk="1" latinLnBrk="0" hangingPunct="1">
        <a:spcBef>
          <a:spcPts val="0"/>
        </a:spcBef>
        <a:spcAft>
          <a:spcPts val="269"/>
        </a:spcAft>
        <a:buFont typeface="Arial" pitchFamily="34" charset="0"/>
        <a:buChar char="‒"/>
        <a:defRPr sz="1300" kern="1200">
          <a:solidFill>
            <a:schemeClr val="accent1"/>
          </a:solidFill>
          <a:latin typeface="+mn-lt"/>
          <a:ea typeface="+mn-ea"/>
          <a:cs typeface="+mn-cs"/>
        </a:defRPr>
      </a:lvl7pPr>
      <a:lvl8pPr marL="1123056" indent="-155150" algn="l" defTabSz="819876" rtl="0" eaLnBrk="1" latinLnBrk="0" hangingPunct="1">
        <a:spcBef>
          <a:spcPts val="0"/>
        </a:spcBef>
        <a:spcAft>
          <a:spcPts val="269"/>
        </a:spcAft>
        <a:buFont typeface="Arial" pitchFamily="34" charset="0"/>
        <a:buChar char="•"/>
        <a:defRPr sz="1300" kern="1200">
          <a:solidFill>
            <a:schemeClr val="accent1"/>
          </a:solidFill>
          <a:latin typeface="+mn-lt"/>
          <a:ea typeface="+mn-ea"/>
          <a:cs typeface="+mn-cs"/>
        </a:defRPr>
      </a:lvl8pPr>
      <a:lvl9pPr marL="1286746" indent="-163691" algn="l" defTabSz="819876" rtl="0" eaLnBrk="1" latinLnBrk="0" hangingPunct="1">
        <a:spcBef>
          <a:spcPts val="0"/>
        </a:spcBef>
        <a:spcAft>
          <a:spcPts val="269"/>
        </a:spcAft>
        <a:buFont typeface="Arial" pitchFamily="34" charset="0"/>
        <a:buChar char="‒"/>
        <a:defRPr sz="1300" kern="1200">
          <a:solidFill>
            <a:schemeClr val="accent1"/>
          </a:solidFill>
          <a:latin typeface="+mn-lt"/>
          <a:ea typeface="+mn-ea"/>
          <a:cs typeface="+mn-cs"/>
        </a:defRPr>
      </a:lvl9pPr>
    </p:bodyStyle>
    <p:otherStyle>
      <a:defPPr>
        <a:defRPr lang="en-US"/>
      </a:defPPr>
      <a:lvl1pPr marL="0" algn="l" defTabSz="819876" rtl="0" eaLnBrk="1" latinLnBrk="0" hangingPunct="1">
        <a:defRPr sz="1600" kern="1200">
          <a:solidFill>
            <a:schemeClr val="tx1"/>
          </a:solidFill>
          <a:latin typeface="+mn-lt"/>
          <a:ea typeface="+mn-ea"/>
          <a:cs typeface="+mn-cs"/>
        </a:defRPr>
      </a:lvl1pPr>
      <a:lvl2pPr marL="409936" algn="l" defTabSz="819876" rtl="0" eaLnBrk="1" latinLnBrk="0" hangingPunct="1">
        <a:defRPr sz="1600" kern="1200">
          <a:solidFill>
            <a:schemeClr val="tx1"/>
          </a:solidFill>
          <a:latin typeface="+mn-lt"/>
          <a:ea typeface="+mn-ea"/>
          <a:cs typeface="+mn-cs"/>
        </a:defRPr>
      </a:lvl2pPr>
      <a:lvl3pPr marL="819876" algn="l" defTabSz="819876" rtl="0" eaLnBrk="1" latinLnBrk="0" hangingPunct="1">
        <a:defRPr sz="1600" kern="1200">
          <a:solidFill>
            <a:schemeClr val="tx1"/>
          </a:solidFill>
          <a:latin typeface="+mn-lt"/>
          <a:ea typeface="+mn-ea"/>
          <a:cs typeface="+mn-cs"/>
        </a:defRPr>
      </a:lvl3pPr>
      <a:lvl4pPr marL="1229812" algn="l" defTabSz="819876" rtl="0" eaLnBrk="1" latinLnBrk="0" hangingPunct="1">
        <a:defRPr sz="1600" kern="1200">
          <a:solidFill>
            <a:schemeClr val="tx1"/>
          </a:solidFill>
          <a:latin typeface="+mn-lt"/>
          <a:ea typeface="+mn-ea"/>
          <a:cs typeface="+mn-cs"/>
        </a:defRPr>
      </a:lvl4pPr>
      <a:lvl5pPr marL="1639747" algn="l" defTabSz="819876" rtl="0" eaLnBrk="1" latinLnBrk="0" hangingPunct="1">
        <a:defRPr sz="1600" kern="1200">
          <a:solidFill>
            <a:schemeClr val="tx1"/>
          </a:solidFill>
          <a:latin typeface="+mn-lt"/>
          <a:ea typeface="+mn-ea"/>
          <a:cs typeface="+mn-cs"/>
        </a:defRPr>
      </a:lvl5pPr>
      <a:lvl6pPr marL="2049684" algn="l" defTabSz="819876" rtl="0" eaLnBrk="1" latinLnBrk="0" hangingPunct="1">
        <a:defRPr sz="1600" kern="1200">
          <a:solidFill>
            <a:schemeClr val="tx1"/>
          </a:solidFill>
          <a:latin typeface="+mn-lt"/>
          <a:ea typeface="+mn-ea"/>
          <a:cs typeface="+mn-cs"/>
        </a:defRPr>
      </a:lvl6pPr>
      <a:lvl7pPr marL="2459622" algn="l" defTabSz="819876" rtl="0" eaLnBrk="1" latinLnBrk="0" hangingPunct="1">
        <a:defRPr sz="1600" kern="1200">
          <a:solidFill>
            <a:schemeClr val="tx1"/>
          </a:solidFill>
          <a:latin typeface="+mn-lt"/>
          <a:ea typeface="+mn-ea"/>
          <a:cs typeface="+mn-cs"/>
        </a:defRPr>
      </a:lvl7pPr>
      <a:lvl8pPr marL="2869558" algn="l" defTabSz="819876" rtl="0" eaLnBrk="1" latinLnBrk="0" hangingPunct="1">
        <a:defRPr sz="1600" kern="1200">
          <a:solidFill>
            <a:schemeClr val="tx1"/>
          </a:solidFill>
          <a:latin typeface="+mn-lt"/>
          <a:ea typeface="+mn-ea"/>
          <a:cs typeface="+mn-cs"/>
        </a:defRPr>
      </a:lvl8pPr>
      <a:lvl9pPr marL="3279495" algn="l" defTabSz="819876" rtl="0" eaLnBrk="1" latinLnBrk="0" hangingPunct="1">
        <a:defRPr sz="16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3970" name="Title Placeholder 1"/>
          <p:cNvSpPr>
            <a:spLocks noGrp="1"/>
          </p:cNvSpPr>
          <p:nvPr>
            <p:ph type="title"/>
          </p:nvPr>
        </p:nvSpPr>
        <p:spPr bwMode="auto">
          <a:xfrm>
            <a:off x="407988" y="350838"/>
            <a:ext cx="8423275" cy="6302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83971" name="Text Placeholder 2"/>
          <p:cNvSpPr>
            <a:spLocks noGrp="1"/>
          </p:cNvSpPr>
          <p:nvPr>
            <p:ph type="body" idx="1"/>
          </p:nvPr>
        </p:nvSpPr>
        <p:spPr bwMode="auto">
          <a:xfrm>
            <a:off x="404813" y="1190625"/>
            <a:ext cx="8423275" cy="52197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 name="Slide Number Placeholder 3"/>
          <p:cNvSpPr>
            <a:spLocks noGrp="1"/>
          </p:cNvSpPr>
          <p:nvPr>
            <p:ph type="sldNum" sz="quarter" idx="4"/>
          </p:nvPr>
        </p:nvSpPr>
        <p:spPr>
          <a:xfrm>
            <a:off x="7897813" y="6515100"/>
            <a:ext cx="931862" cy="212725"/>
          </a:xfrm>
          <a:prstGeom prst="rect">
            <a:avLst/>
          </a:prstGeom>
        </p:spPr>
        <p:txBody>
          <a:bodyPr lIns="81974" tIns="40987" rIns="81974" bIns="40987"/>
          <a:lstStyle>
            <a:lvl1pPr algn="r">
              <a:defRPr sz="900">
                <a:solidFill>
                  <a:srgbClr val="002776"/>
                </a:solidFill>
              </a:defRPr>
            </a:lvl1pPr>
          </a:lstStyle>
          <a:p>
            <a:pPr>
              <a:defRPr/>
            </a:pPr>
            <a:r>
              <a:rPr lang="en-US"/>
              <a:t>Slide </a:t>
            </a:r>
            <a:fld id="{5CFF6BE4-4494-49D0-903C-5A53BA53705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52" r:id="rId1"/>
  </p:sldLayoutIdLst>
  <p:timing>
    <p:tnLst>
      <p:par>
        <p:cTn id="1" dur="indefinite" restart="never" nodeType="tmRoot"/>
      </p:par>
    </p:tnLst>
  </p:timing>
  <p:hf hdr="0" ftr="0" dt="0"/>
  <p:txStyles>
    <p:titleStyle>
      <a:lvl1pPr algn="l" defTabSz="912813" rtl="0" eaLnBrk="0" fontAlgn="base" hangingPunct="0">
        <a:lnSpc>
          <a:spcPts val="3050"/>
        </a:lnSpc>
        <a:spcBef>
          <a:spcPct val="0"/>
        </a:spcBef>
        <a:spcAft>
          <a:spcPct val="0"/>
        </a:spcAft>
        <a:defRPr sz="2300" b="1" kern="1200">
          <a:solidFill>
            <a:schemeClr val="tx2"/>
          </a:solidFill>
          <a:latin typeface="+mn-lt"/>
          <a:ea typeface="+mj-ea"/>
          <a:cs typeface="Times New Roman" pitchFamily="18" charset="0"/>
        </a:defRPr>
      </a:lvl1pPr>
      <a:lvl2pPr algn="l" defTabSz="912813" rtl="0" eaLnBrk="0" fontAlgn="base" hangingPunct="0">
        <a:lnSpc>
          <a:spcPts val="3050"/>
        </a:lnSpc>
        <a:spcBef>
          <a:spcPct val="0"/>
        </a:spcBef>
        <a:spcAft>
          <a:spcPct val="0"/>
        </a:spcAft>
        <a:defRPr sz="2300" b="1">
          <a:solidFill>
            <a:schemeClr val="tx2"/>
          </a:solidFill>
          <a:latin typeface="Arial" charset="0"/>
          <a:cs typeface="Times New Roman" pitchFamily="18" charset="0"/>
        </a:defRPr>
      </a:lvl2pPr>
      <a:lvl3pPr algn="l" defTabSz="912813" rtl="0" eaLnBrk="0" fontAlgn="base" hangingPunct="0">
        <a:lnSpc>
          <a:spcPts val="3050"/>
        </a:lnSpc>
        <a:spcBef>
          <a:spcPct val="0"/>
        </a:spcBef>
        <a:spcAft>
          <a:spcPct val="0"/>
        </a:spcAft>
        <a:defRPr sz="2300" b="1">
          <a:solidFill>
            <a:schemeClr val="tx2"/>
          </a:solidFill>
          <a:latin typeface="Arial" charset="0"/>
          <a:cs typeface="Times New Roman" pitchFamily="18" charset="0"/>
        </a:defRPr>
      </a:lvl3pPr>
      <a:lvl4pPr algn="l" defTabSz="912813" rtl="0" eaLnBrk="0" fontAlgn="base" hangingPunct="0">
        <a:lnSpc>
          <a:spcPts val="3050"/>
        </a:lnSpc>
        <a:spcBef>
          <a:spcPct val="0"/>
        </a:spcBef>
        <a:spcAft>
          <a:spcPct val="0"/>
        </a:spcAft>
        <a:defRPr sz="2300" b="1">
          <a:solidFill>
            <a:schemeClr val="tx2"/>
          </a:solidFill>
          <a:latin typeface="Arial" charset="0"/>
          <a:cs typeface="Times New Roman" pitchFamily="18" charset="0"/>
        </a:defRPr>
      </a:lvl4pPr>
      <a:lvl5pPr algn="l" defTabSz="912813" rtl="0" eaLnBrk="0" fontAlgn="base" hangingPunct="0">
        <a:lnSpc>
          <a:spcPts val="3050"/>
        </a:lnSpc>
        <a:spcBef>
          <a:spcPct val="0"/>
        </a:spcBef>
        <a:spcAft>
          <a:spcPct val="0"/>
        </a:spcAft>
        <a:defRPr sz="2300" b="1">
          <a:solidFill>
            <a:schemeClr val="tx2"/>
          </a:solidFill>
          <a:latin typeface="Arial" charset="0"/>
          <a:cs typeface="Times New Roman" pitchFamily="18" charset="0"/>
        </a:defRPr>
      </a:lvl5pPr>
      <a:lvl6pPr marL="409871" algn="l" rtl="0" eaLnBrk="1" fontAlgn="base" hangingPunct="1">
        <a:spcBef>
          <a:spcPct val="0"/>
        </a:spcBef>
        <a:spcAft>
          <a:spcPct val="0"/>
        </a:spcAft>
        <a:defRPr sz="2200" b="1">
          <a:solidFill>
            <a:schemeClr val="accent1"/>
          </a:solidFill>
          <a:latin typeface="Arial" charset="0"/>
        </a:defRPr>
      </a:lvl6pPr>
      <a:lvl7pPr marL="819745" algn="l" rtl="0" eaLnBrk="1" fontAlgn="base" hangingPunct="1">
        <a:spcBef>
          <a:spcPct val="0"/>
        </a:spcBef>
        <a:spcAft>
          <a:spcPct val="0"/>
        </a:spcAft>
        <a:defRPr sz="2200" b="1">
          <a:solidFill>
            <a:schemeClr val="accent1"/>
          </a:solidFill>
          <a:latin typeface="Arial" charset="0"/>
        </a:defRPr>
      </a:lvl7pPr>
      <a:lvl8pPr marL="1229614" algn="l" rtl="0" eaLnBrk="1" fontAlgn="base" hangingPunct="1">
        <a:spcBef>
          <a:spcPct val="0"/>
        </a:spcBef>
        <a:spcAft>
          <a:spcPct val="0"/>
        </a:spcAft>
        <a:defRPr sz="2200" b="1">
          <a:solidFill>
            <a:schemeClr val="accent1"/>
          </a:solidFill>
          <a:latin typeface="Arial" charset="0"/>
        </a:defRPr>
      </a:lvl8pPr>
      <a:lvl9pPr marL="1639484" algn="l" rtl="0" eaLnBrk="1" fontAlgn="base" hangingPunct="1">
        <a:spcBef>
          <a:spcPct val="0"/>
        </a:spcBef>
        <a:spcAft>
          <a:spcPct val="0"/>
        </a:spcAft>
        <a:defRPr sz="2200" b="1">
          <a:solidFill>
            <a:schemeClr val="accent1"/>
          </a:solidFill>
          <a:latin typeface="Arial" charset="0"/>
        </a:defRPr>
      </a:lvl9pPr>
    </p:titleStyle>
    <p:bodyStyle>
      <a:lvl1pPr marL="342900" indent="-342900" algn="l" defTabSz="912813" rtl="0" eaLnBrk="0" fontAlgn="base" hangingPunct="0">
        <a:spcBef>
          <a:spcPts val="538"/>
        </a:spcBef>
        <a:spcAft>
          <a:spcPts val="538"/>
        </a:spcAft>
        <a:buFont typeface="Arial" charset="0"/>
        <a:defRPr lang="en-US" sz="2200" kern="1200" dirty="0">
          <a:solidFill>
            <a:schemeClr val="tx2"/>
          </a:solidFill>
          <a:latin typeface="+mn-lt"/>
          <a:ea typeface="+mn-ea"/>
          <a:cs typeface="+mn-cs"/>
        </a:defRPr>
      </a:lvl1pPr>
      <a:lvl2pPr marL="180975" indent="-180975" algn="l" defTabSz="912813" rtl="0" eaLnBrk="0" fontAlgn="base" hangingPunct="0">
        <a:spcBef>
          <a:spcPts val="538"/>
        </a:spcBef>
        <a:spcAft>
          <a:spcPts val="538"/>
        </a:spcAft>
        <a:buFont typeface="Arial" charset="0"/>
        <a:buChar char="•"/>
        <a:defRPr lang="en-US" kern="1200" dirty="0">
          <a:solidFill>
            <a:schemeClr val="tx2"/>
          </a:solidFill>
          <a:latin typeface="+mn-lt"/>
          <a:ea typeface="+mj-ea"/>
          <a:cs typeface="+mj-cs"/>
        </a:defRPr>
      </a:lvl2pPr>
      <a:lvl3pPr marL="357188" indent="-174625" algn="l" defTabSz="912813" rtl="0" eaLnBrk="0" fontAlgn="base" hangingPunct="0">
        <a:spcBef>
          <a:spcPts val="538"/>
        </a:spcBef>
        <a:spcAft>
          <a:spcPts val="538"/>
        </a:spcAft>
        <a:buFont typeface="Arial" charset="0"/>
        <a:buChar char="‒"/>
        <a:defRPr lang="en-US" sz="1600" kern="1200" dirty="0">
          <a:solidFill>
            <a:schemeClr val="tx2"/>
          </a:solidFill>
          <a:latin typeface="+mn-lt"/>
          <a:ea typeface="+mj-ea"/>
          <a:cs typeface="+mj-cs"/>
        </a:defRPr>
      </a:lvl3pPr>
      <a:lvl4pPr marL="538163" indent="-180975" algn="l" defTabSz="912813" rtl="0" eaLnBrk="0" fontAlgn="base" hangingPunct="0">
        <a:spcBef>
          <a:spcPts val="538"/>
        </a:spcBef>
        <a:spcAft>
          <a:spcPts val="538"/>
        </a:spcAft>
        <a:buFont typeface="Arial" charset="0"/>
        <a:buChar char="•"/>
        <a:defRPr lang="en-US" sz="1400" kern="1200" dirty="0">
          <a:solidFill>
            <a:schemeClr val="tx2"/>
          </a:solidFill>
          <a:latin typeface="+mn-lt"/>
          <a:ea typeface="+mj-ea"/>
          <a:cs typeface="+mj-cs"/>
        </a:defRPr>
      </a:lvl4pPr>
      <a:lvl5pPr marL="711200" indent="-171450" algn="l" defTabSz="912813" rtl="0" eaLnBrk="0" fontAlgn="base" hangingPunct="0">
        <a:spcBef>
          <a:spcPts val="538"/>
        </a:spcBef>
        <a:spcAft>
          <a:spcPts val="538"/>
        </a:spcAft>
        <a:buFont typeface="Arial" charset="0"/>
        <a:buChar char="‒"/>
        <a:defRPr lang="en-GB" sz="1300" kern="1200" dirty="0">
          <a:solidFill>
            <a:schemeClr val="tx2"/>
          </a:solidFill>
          <a:latin typeface="+mn-lt"/>
          <a:ea typeface="+mj-ea"/>
          <a:cs typeface="+mj-cs"/>
        </a:defRPr>
      </a:lvl5pPr>
      <a:lvl6pPr marL="802665" indent="-163665" algn="l" defTabSz="819745" rtl="0" eaLnBrk="1" latinLnBrk="0" hangingPunct="1">
        <a:spcBef>
          <a:spcPts val="0"/>
        </a:spcBef>
        <a:spcAft>
          <a:spcPts val="269"/>
        </a:spcAft>
        <a:buFont typeface="Arial" pitchFamily="34" charset="0"/>
        <a:buChar char="•"/>
        <a:defRPr sz="1400" kern="1200" baseline="0">
          <a:solidFill>
            <a:schemeClr val="accent1"/>
          </a:solidFill>
          <a:latin typeface="+mn-lt"/>
          <a:ea typeface="+mn-ea"/>
          <a:cs typeface="+mn-cs"/>
        </a:defRPr>
      </a:lvl6pPr>
      <a:lvl7pPr marL="967750" indent="-165087" algn="l" defTabSz="819745" rtl="0" eaLnBrk="1" latinLnBrk="0" hangingPunct="1">
        <a:spcBef>
          <a:spcPts val="0"/>
        </a:spcBef>
        <a:spcAft>
          <a:spcPts val="269"/>
        </a:spcAft>
        <a:buFont typeface="Arial" pitchFamily="34" charset="0"/>
        <a:buChar char="‒"/>
        <a:defRPr sz="1300" kern="1200">
          <a:solidFill>
            <a:schemeClr val="accent1"/>
          </a:solidFill>
          <a:latin typeface="+mn-lt"/>
          <a:ea typeface="+mn-ea"/>
          <a:cs typeface="+mn-cs"/>
        </a:defRPr>
      </a:lvl7pPr>
      <a:lvl8pPr marL="1122876" indent="-155125" algn="l" defTabSz="819745" rtl="0" eaLnBrk="1" latinLnBrk="0" hangingPunct="1">
        <a:spcBef>
          <a:spcPts val="0"/>
        </a:spcBef>
        <a:spcAft>
          <a:spcPts val="269"/>
        </a:spcAft>
        <a:buFont typeface="Arial" pitchFamily="34" charset="0"/>
        <a:buChar char="•"/>
        <a:defRPr sz="1300" kern="1200">
          <a:solidFill>
            <a:schemeClr val="accent1"/>
          </a:solidFill>
          <a:latin typeface="+mn-lt"/>
          <a:ea typeface="+mn-ea"/>
          <a:cs typeface="+mn-cs"/>
        </a:defRPr>
      </a:lvl8pPr>
      <a:lvl9pPr marL="1286540" indent="-163665" algn="l" defTabSz="819745" rtl="0" eaLnBrk="1" latinLnBrk="0" hangingPunct="1">
        <a:spcBef>
          <a:spcPts val="0"/>
        </a:spcBef>
        <a:spcAft>
          <a:spcPts val="269"/>
        </a:spcAft>
        <a:buFont typeface="Arial" pitchFamily="34" charset="0"/>
        <a:buChar char="‒"/>
        <a:defRPr sz="1300" kern="1200">
          <a:solidFill>
            <a:schemeClr val="accent1"/>
          </a:solidFill>
          <a:latin typeface="+mn-lt"/>
          <a:ea typeface="+mn-ea"/>
          <a:cs typeface="+mn-cs"/>
        </a:defRPr>
      </a:lvl9pPr>
    </p:bodyStyle>
    <p:otherStyle>
      <a:defPPr>
        <a:defRPr lang="en-US"/>
      </a:defPPr>
      <a:lvl1pPr marL="0" algn="l" defTabSz="819745" rtl="0" eaLnBrk="1" latinLnBrk="0" hangingPunct="1">
        <a:defRPr sz="1600" kern="1200">
          <a:solidFill>
            <a:schemeClr val="tx1"/>
          </a:solidFill>
          <a:latin typeface="+mn-lt"/>
          <a:ea typeface="+mn-ea"/>
          <a:cs typeface="+mn-cs"/>
        </a:defRPr>
      </a:lvl1pPr>
      <a:lvl2pPr marL="409871" algn="l" defTabSz="819745" rtl="0" eaLnBrk="1" latinLnBrk="0" hangingPunct="1">
        <a:defRPr sz="1600" kern="1200">
          <a:solidFill>
            <a:schemeClr val="tx1"/>
          </a:solidFill>
          <a:latin typeface="+mn-lt"/>
          <a:ea typeface="+mn-ea"/>
          <a:cs typeface="+mn-cs"/>
        </a:defRPr>
      </a:lvl2pPr>
      <a:lvl3pPr marL="819745" algn="l" defTabSz="819745" rtl="0" eaLnBrk="1" latinLnBrk="0" hangingPunct="1">
        <a:defRPr sz="1600" kern="1200">
          <a:solidFill>
            <a:schemeClr val="tx1"/>
          </a:solidFill>
          <a:latin typeface="+mn-lt"/>
          <a:ea typeface="+mn-ea"/>
          <a:cs typeface="+mn-cs"/>
        </a:defRPr>
      </a:lvl3pPr>
      <a:lvl4pPr marL="1229614" algn="l" defTabSz="819745" rtl="0" eaLnBrk="1" latinLnBrk="0" hangingPunct="1">
        <a:defRPr sz="1600" kern="1200">
          <a:solidFill>
            <a:schemeClr val="tx1"/>
          </a:solidFill>
          <a:latin typeface="+mn-lt"/>
          <a:ea typeface="+mn-ea"/>
          <a:cs typeface="+mn-cs"/>
        </a:defRPr>
      </a:lvl4pPr>
      <a:lvl5pPr marL="1639484" algn="l" defTabSz="819745" rtl="0" eaLnBrk="1" latinLnBrk="0" hangingPunct="1">
        <a:defRPr sz="1600" kern="1200">
          <a:solidFill>
            <a:schemeClr val="tx1"/>
          </a:solidFill>
          <a:latin typeface="+mn-lt"/>
          <a:ea typeface="+mn-ea"/>
          <a:cs typeface="+mn-cs"/>
        </a:defRPr>
      </a:lvl5pPr>
      <a:lvl6pPr marL="2049356" algn="l" defTabSz="819745" rtl="0" eaLnBrk="1" latinLnBrk="0" hangingPunct="1">
        <a:defRPr sz="1600" kern="1200">
          <a:solidFill>
            <a:schemeClr val="tx1"/>
          </a:solidFill>
          <a:latin typeface="+mn-lt"/>
          <a:ea typeface="+mn-ea"/>
          <a:cs typeface="+mn-cs"/>
        </a:defRPr>
      </a:lvl6pPr>
      <a:lvl7pPr marL="2459228" algn="l" defTabSz="819745" rtl="0" eaLnBrk="1" latinLnBrk="0" hangingPunct="1">
        <a:defRPr sz="1600" kern="1200">
          <a:solidFill>
            <a:schemeClr val="tx1"/>
          </a:solidFill>
          <a:latin typeface="+mn-lt"/>
          <a:ea typeface="+mn-ea"/>
          <a:cs typeface="+mn-cs"/>
        </a:defRPr>
      </a:lvl7pPr>
      <a:lvl8pPr marL="2869098" algn="l" defTabSz="819745" rtl="0" eaLnBrk="1" latinLnBrk="0" hangingPunct="1">
        <a:defRPr sz="1600" kern="1200">
          <a:solidFill>
            <a:schemeClr val="tx1"/>
          </a:solidFill>
          <a:latin typeface="+mn-lt"/>
          <a:ea typeface="+mn-ea"/>
          <a:cs typeface="+mn-cs"/>
        </a:defRPr>
      </a:lvl8pPr>
      <a:lvl9pPr marL="3278969" algn="l" defTabSz="819745"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6"/>
          <p:cNvSpPr>
            <a:spLocks noGrp="1" noChangeArrowheads="1"/>
          </p:cNvSpPr>
          <p:nvPr>
            <p:ph type="ctrTitle" idx="4294967295"/>
          </p:nvPr>
        </p:nvSpPr>
        <p:spPr>
          <a:xfrm>
            <a:off x="330200" y="473075"/>
            <a:ext cx="8383588" cy="919163"/>
          </a:xfrm>
        </p:spPr>
        <p:txBody>
          <a:bodyPr/>
          <a:lstStyle/>
          <a:p>
            <a:pPr eaLnBrk="1" hangingPunct="1">
              <a:lnSpc>
                <a:spcPts val="4663"/>
              </a:lnSpc>
            </a:pPr>
            <a:r>
              <a:rPr lang="en-US" sz="4700" b="0" smtClean="0">
                <a:solidFill>
                  <a:srgbClr val="001D59"/>
                </a:solidFill>
                <a:latin typeface="Times New Roman" pitchFamily="18" charset="0"/>
              </a:rPr>
              <a:t>Conclude and Report on the Audit</a:t>
            </a:r>
            <a:endParaRPr lang="en-US" sz="8000" b="0" smtClean="0">
              <a:solidFill>
                <a:srgbClr val="9CD100"/>
              </a:solidFill>
              <a:latin typeface="Times New Roman" pitchFamily="18" charset="0"/>
            </a:endParaRPr>
          </a:p>
        </p:txBody>
      </p:sp>
      <p:sp>
        <p:nvSpPr>
          <p:cNvPr id="137219" name="Rectangle 3"/>
          <p:cNvSpPr>
            <a:spLocks noChangeArrowheads="1"/>
          </p:cNvSpPr>
          <p:nvPr/>
        </p:nvSpPr>
        <p:spPr bwMode="auto">
          <a:xfrm>
            <a:off x="796925" y="2547938"/>
            <a:ext cx="5022850" cy="2200275"/>
          </a:xfrm>
          <a:prstGeom prst="rect">
            <a:avLst/>
          </a:prstGeom>
          <a:noFill/>
          <a:ln w="9525">
            <a:noFill/>
            <a:miter lim="800000"/>
            <a:headEnd/>
            <a:tailEnd/>
          </a:ln>
        </p:spPr>
        <p:txBody>
          <a:bodyPr>
            <a:spAutoFit/>
          </a:bodyPr>
          <a:lstStyle/>
          <a:p>
            <a:r>
              <a:rPr lang="en-CA" sz="2400" b="1">
                <a:solidFill>
                  <a:srgbClr val="00338D"/>
                </a:solidFill>
              </a:rPr>
              <a:t>Presented by </a:t>
            </a:r>
          </a:p>
          <a:p>
            <a:endParaRPr lang="en-CA" sz="800" b="1">
              <a:solidFill>
                <a:srgbClr val="00338D"/>
              </a:solidFill>
            </a:endParaRPr>
          </a:p>
          <a:p>
            <a:endParaRPr lang="en-CA" sz="800" b="1">
              <a:solidFill>
                <a:srgbClr val="00338D"/>
              </a:solidFill>
            </a:endParaRPr>
          </a:p>
          <a:p>
            <a:r>
              <a:rPr lang="en-CA" sz="2400" b="1">
                <a:solidFill>
                  <a:srgbClr val="00338D"/>
                </a:solidFill>
              </a:rPr>
              <a:t>Mr Twaleb Butonkee, FCA</a:t>
            </a:r>
          </a:p>
          <a:p>
            <a:endParaRPr lang="en-CA" sz="2400" b="1">
              <a:solidFill>
                <a:srgbClr val="00338D"/>
              </a:solidFill>
            </a:endParaRPr>
          </a:p>
          <a:p>
            <a:r>
              <a:rPr lang="en-CA" sz="2400" b="1">
                <a:solidFill>
                  <a:srgbClr val="00338D"/>
                </a:solidFill>
              </a:rPr>
              <a:t>Audit Leader, Deloitte Mauritius</a:t>
            </a:r>
          </a:p>
          <a:p>
            <a:endParaRPr lang="en-CA" sz="2400">
              <a:solidFill>
                <a:srgbClr val="00338D"/>
              </a:solidFill>
            </a:endParaRPr>
          </a:p>
          <a:p>
            <a:r>
              <a:rPr lang="en-CA" sz="2400" b="1" i="1">
                <a:solidFill>
                  <a:schemeClr val="hlink"/>
                </a:solidFill>
              </a:rPr>
              <a:t>Member of Financial Reporting Monitoring Panel at the</a:t>
            </a:r>
          </a:p>
          <a:p>
            <a:r>
              <a:rPr lang="en-CA" sz="2400" b="1" i="1">
                <a:solidFill>
                  <a:schemeClr val="hlink"/>
                </a:solidFill>
              </a:rPr>
              <a:t>Financial Reporting Council</a:t>
            </a:r>
          </a:p>
        </p:txBody>
      </p:sp>
      <p:sp>
        <p:nvSpPr>
          <p:cNvPr id="137220" name="Text Box 4"/>
          <p:cNvSpPr txBox="1">
            <a:spLocks noChangeArrowheads="1"/>
          </p:cNvSpPr>
          <p:nvPr/>
        </p:nvSpPr>
        <p:spPr bwMode="auto">
          <a:xfrm>
            <a:off x="931863" y="5441950"/>
            <a:ext cx="2651125" cy="290513"/>
          </a:xfrm>
          <a:prstGeom prst="rect">
            <a:avLst/>
          </a:prstGeom>
          <a:noFill/>
          <a:ln w="9525">
            <a:noFill/>
            <a:miter lim="800000"/>
            <a:headEnd/>
            <a:tailEnd/>
          </a:ln>
        </p:spPr>
        <p:txBody>
          <a:bodyPr>
            <a:spAutoFit/>
          </a:bodyPr>
          <a:lstStyle/>
          <a:p>
            <a:r>
              <a:rPr lang="en-US" sz="2000" b="1"/>
              <a:t>12 September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Title 1"/>
          <p:cNvSpPr>
            <a:spLocks noGrp="1"/>
          </p:cNvSpPr>
          <p:nvPr>
            <p:ph type="title"/>
          </p:nvPr>
        </p:nvSpPr>
        <p:spPr/>
        <p:txBody>
          <a:bodyPr/>
          <a:lstStyle/>
          <a:p>
            <a:r>
              <a:rPr lang="en-US" b="1" smtClean="0">
                <a:latin typeface="Arial" charset="0"/>
                <a:cs typeface="Arial" charset="0"/>
              </a:rPr>
              <a:t>Scenario 2</a:t>
            </a:r>
            <a:br>
              <a:rPr lang="en-US" b="1" smtClean="0">
                <a:latin typeface="Arial" charset="0"/>
                <a:cs typeface="Arial" charset="0"/>
              </a:rPr>
            </a:br>
            <a:endParaRPr lang="en-US" smtClean="0">
              <a:latin typeface="Arial" charset="0"/>
              <a:cs typeface="Arial" charset="0"/>
            </a:endParaRPr>
          </a:p>
        </p:txBody>
      </p:sp>
      <p:sp>
        <p:nvSpPr>
          <p:cNvPr id="3" name="Content Placeholder 2"/>
          <p:cNvSpPr>
            <a:spLocks noGrp="1"/>
          </p:cNvSpPr>
          <p:nvPr>
            <p:ph idx="1"/>
          </p:nvPr>
        </p:nvSpPr>
        <p:spPr>
          <a:xfrm>
            <a:off x="368300" y="504825"/>
            <a:ext cx="8394700" cy="5824538"/>
          </a:xfrm>
        </p:spPr>
        <p:txBody>
          <a:bodyPr/>
          <a:lstStyle/>
          <a:p>
            <a:pPr>
              <a:defRPr/>
            </a:pPr>
            <a:r>
              <a:rPr lang="en-US" sz="1800" dirty="0" smtClean="0"/>
              <a:t>Performance </a:t>
            </a:r>
            <a:r>
              <a:rPr lang="en-US" sz="1800" dirty="0"/>
              <a:t>materiality = 144,000</a:t>
            </a:r>
          </a:p>
          <a:p>
            <a:pPr>
              <a:defRPr/>
            </a:pPr>
            <a:r>
              <a:rPr lang="en-US" sz="1800" dirty="0"/>
              <a:t>Expected amount of uncorrected misstatement is 36,000</a:t>
            </a:r>
          </a:p>
          <a:p>
            <a:pPr>
              <a:defRPr/>
            </a:pPr>
            <a:r>
              <a:rPr lang="en-US" sz="1800" dirty="0"/>
              <a:t>Accordingly, materiality equates to 180,000</a:t>
            </a:r>
          </a:p>
          <a:p>
            <a:pPr>
              <a:defRPr/>
            </a:pPr>
            <a:r>
              <a:rPr lang="en-US" sz="1800" b="1" i="1" dirty="0"/>
              <a:t>If corrected factual misstatements amount to 35,000:</a:t>
            </a:r>
          </a:p>
          <a:p>
            <a:pPr>
              <a:buFont typeface="Arial" pitchFamily="34" charset="0"/>
              <a:buChar char="•"/>
              <a:defRPr/>
            </a:pPr>
            <a:r>
              <a:rPr lang="en-US" sz="1800" dirty="0"/>
              <a:t>If 35,000 of factual misstatements are identified and corrected, we can conclude that we have obtained reasonable assurance that the financial statements are not misstated by an amount in excess of 180,000 because corrected misstatements are not included in the evaluation of the sufficiency of the overall scope of our audit.</a:t>
            </a:r>
          </a:p>
          <a:p>
            <a:pPr>
              <a:defRPr/>
            </a:pPr>
            <a:r>
              <a:rPr lang="en-US" sz="1800" b="1" i="1" dirty="0"/>
              <a:t>If corrected factual misstatements amount to 40,000:</a:t>
            </a:r>
          </a:p>
          <a:p>
            <a:pPr>
              <a:buFont typeface="Arial" pitchFamily="34" charset="0"/>
              <a:buChar char="•"/>
              <a:defRPr/>
            </a:pPr>
            <a:r>
              <a:rPr lang="en-US" sz="1800" dirty="0"/>
              <a:t>Same as </a:t>
            </a:r>
            <a:r>
              <a:rPr lang="en-US" sz="1800" dirty="0" smtClean="0"/>
              <a:t>above</a:t>
            </a:r>
          </a:p>
          <a:p>
            <a:pPr>
              <a:defRPr/>
            </a:pPr>
            <a:r>
              <a:rPr lang="en-US" sz="1800" b="1" i="1" dirty="0"/>
              <a:t>If factual misstatements amounting to 40,000 had not been corrected:</a:t>
            </a:r>
          </a:p>
          <a:p>
            <a:pPr>
              <a:buFont typeface="Arial" pitchFamily="34" charset="0"/>
              <a:buChar char="•"/>
              <a:defRPr/>
            </a:pPr>
            <a:r>
              <a:rPr lang="en-US" sz="1800" dirty="0"/>
              <a:t>In this case, the scope of our audit may not be sufficient. </a:t>
            </a:r>
            <a:endParaRPr lang="en-US" sz="1800" dirty="0" smtClean="0"/>
          </a:p>
          <a:p>
            <a:pPr marL="0" indent="0">
              <a:defRPr/>
            </a:pPr>
            <a:r>
              <a:rPr lang="en-US" sz="1800" b="1" i="1" dirty="0"/>
              <a:t>If the misstatements amounting to 40,000 had been judgmental, projected or SAP, instead of factual and had not been corrected:</a:t>
            </a:r>
          </a:p>
          <a:p>
            <a:pPr>
              <a:buFont typeface="Arial" pitchFamily="34" charset="0"/>
              <a:buChar char="•"/>
              <a:defRPr/>
            </a:pPr>
            <a:r>
              <a:rPr lang="en-US" sz="1800" dirty="0"/>
              <a:t>Same as above</a:t>
            </a:r>
          </a:p>
          <a:p>
            <a:pPr>
              <a:defRPr/>
            </a:pPr>
            <a:endParaRPr lang="en-US" sz="1800" dirty="0"/>
          </a:p>
          <a:p>
            <a:pPr>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Title 1"/>
          <p:cNvSpPr>
            <a:spLocks noGrp="1"/>
          </p:cNvSpPr>
          <p:nvPr>
            <p:ph type="title"/>
          </p:nvPr>
        </p:nvSpPr>
        <p:spPr/>
        <p:txBody>
          <a:bodyPr/>
          <a:lstStyle/>
          <a:p>
            <a:r>
              <a:rPr lang="en-US" smtClean="0">
                <a:latin typeface="Arial" charset="0"/>
                <a:cs typeface="Arial" charset="0"/>
              </a:rPr>
              <a:t>Response to presence of indicators of insufficient audit evidence:</a:t>
            </a:r>
            <a:br>
              <a:rPr lang="en-US" smtClean="0">
                <a:latin typeface="Arial" charset="0"/>
                <a:cs typeface="Arial" charset="0"/>
              </a:rPr>
            </a:br>
            <a:endParaRPr lang="en-US" smtClean="0">
              <a:latin typeface="Arial" charset="0"/>
              <a:cs typeface="Arial" charset="0"/>
            </a:endParaRPr>
          </a:p>
        </p:txBody>
      </p:sp>
      <p:sp>
        <p:nvSpPr>
          <p:cNvPr id="99330" name="Content Placeholder 2"/>
          <p:cNvSpPr>
            <a:spLocks noGrp="1"/>
          </p:cNvSpPr>
          <p:nvPr>
            <p:ph idx="1"/>
          </p:nvPr>
        </p:nvSpPr>
        <p:spPr bwMode="auto">
          <a:xfrm>
            <a:off x="368300" y="1023938"/>
            <a:ext cx="8394700" cy="5305425"/>
          </a:xfrm>
          <a:noFill/>
          <a:ln>
            <a:miter lim="800000"/>
            <a:headEnd/>
            <a:tailEnd/>
          </a:ln>
        </p:spPr>
        <p:txBody>
          <a:bodyPr vert="horz" wrap="square" lIns="91440" tIns="45720" rIns="91440" bIns="45720" numCol="1" anchor="t" anchorCtr="0" compatLnSpc="1">
            <a:prstTxWarp prst="textNoShape">
              <a:avLst/>
            </a:prstTxWarp>
          </a:bodyPr>
          <a:lstStyle/>
          <a:p>
            <a:pPr>
              <a:buFont typeface="Arial" charset="0"/>
              <a:buChar char="•"/>
            </a:pPr>
            <a:r>
              <a:rPr lang="en-US" sz="2000" smtClean="0"/>
              <a:t>Discussing the uncorrected misstatements with management.</a:t>
            </a:r>
          </a:p>
          <a:p>
            <a:pPr>
              <a:buFont typeface="Arial" charset="0"/>
              <a:buChar char="•"/>
            </a:pPr>
            <a:r>
              <a:rPr lang="en-US" sz="2000" smtClean="0"/>
              <a:t>Management correcting the uncorrected misstatements.</a:t>
            </a:r>
          </a:p>
          <a:p>
            <a:pPr>
              <a:buFont typeface="Arial" charset="0"/>
              <a:buChar char="•"/>
            </a:pPr>
            <a:r>
              <a:rPr lang="en-US" sz="2000" smtClean="0"/>
              <a:t>Qualitative assessment that, based on the nature and cause of the uncorrected misstatements and the audit procedures performed, the uncorrected misstatements taken with the possible undetected misstatements does not exceed materiality (i.e., qualitative assessment that possible undetected misstatements are actually less than performance materiality).</a:t>
            </a:r>
          </a:p>
          <a:p>
            <a:pPr>
              <a:buFont typeface="Arial" charset="0"/>
              <a:buChar char="•"/>
            </a:pPr>
            <a:r>
              <a:rPr lang="en-US" sz="2000" smtClean="0"/>
              <a:t>Performing additional procedures using a lower performance materiality to reduce the risk of possible undetected misstatements.</a:t>
            </a:r>
          </a:p>
          <a:p>
            <a:pPr>
              <a:buFont typeface="Arial" charset="0"/>
              <a:buChar char="•"/>
            </a:pPr>
            <a:r>
              <a:rPr lang="en-US" sz="2000" smtClean="0"/>
              <a:t>Discussion with those charged with governance about the nature and extent of misstatements detected, supplemented with management examining classes of transactions, account balances, or disclosures, and correcting misstatements, and, where applicable, arriving at a better estimate of projected misstatements.</a:t>
            </a:r>
          </a:p>
          <a:p>
            <a:endParaRPr lang="en-US" sz="20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Title 1"/>
          <p:cNvSpPr>
            <a:spLocks noGrp="1"/>
          </p:cNvSpPr>
          <p:nvPr>
            <p:ph type="title"/>
          </p:nvPr>
        </p:nvSpPr>
        <p:spPr/>
        <p:txBody>
          <a:bodyPr/>
          <a:lstStyle/>
          <a:p>
            <a:r>
              <a:rPr lang="en-GB" smtClean="0">
                <a:latin typeface="Arial" charset="0"/>
                <a:cs typeface="Arial" charset="0"/>
              </a:rPr>
              <a:t>Forming an Opinion on the Financial Statements</a:t>
            </a:r>
            <a:br>
              <a:rPr lang="en-GB" smtClean="0">
                <a:latin typeface="Arial" charset="0"/>
                <a:cs typeface="Arial" charset="0"/>
              </a:rPr>
            </a:br>
            <a:endParaRPr lang="en-US" smtClean="0">
              <a:latin typeface="Arial" charset="0"/>
              <a:cs typeface="Arial" charset="0"/>
            </a:endParaRPr>
          </a:p>
        </p:txBody>
      </p:sp>
      <p:sp>
        <p:nvSpPr>
          <p:cNvPr id="100354" name="Content Placeholder 2"/>
          <p:cNvSpPr>
            <a:spLocks noGrp="1"/>
          </p:cNvSpPr>
          <p:nvPr>
            <p:ph idx="1"/>
          </p:nvPr>
        </p:nvSpPr>
        <p:spPr bwMode="auto">
          <a:xfrm>
            <a:off x="368300" y="736600"/>
            <a:ext cx="8394700" cy="5592763"/>
          </a:xfrm>
          <a:noFill/>
          <a:ln>
            <a:miter lim="800000"/>
            <a:headEnd/>
            <a:tailEnd/>
          </a:ln>
        </p:spPr>
        <p:txBody>
          <a:bodyPr vert="horz" wrap="square" lIns="91440" tIns="45720" rIns="91440" bIns="45720" numCol="1" anchor="t" anchorCtr="0" compatLnSpc="1">
            <a:prstTxWarp prst="textNoShape">
              <a:avLst/>
            </a:prstTxWarp>
          </a:bodyPr>
          <a:lstStyle/>
          <a:p>
            <a:pPr>
              <a:buFont typeface="Arial" charset="0"/>
              <a:buChar char="•"/>
            </a:pPr>
            <a:r>
              <a:rPr lang="en-GB" sz="1800" smtClean="0"/>
              <a:t>The auditor shall form an opinion on whether the financial statements are prepared, in all material respects, in accordance with the applicable financial reporting framework.</a:t>
            </a:r>
          </a:p>
          <a:p>
            <a:pPr>
              <a:buFont typeface="Arial" charset="0"/>
              <a:buChar char="•"/>
            </a:pPr>
            <a:r>
              <a:rPr lang="en-GB" sz="1800" smtClean="0"/>
              <a:t>In order to form that opinion, the auditor shall conclude as to whether the auditor has obtained reasonable assurance about whether the financial statements as a whole are free from material misstatement, whether due to fraud or error.  That conclusion shall take into account:</a:t>
            </a:r>
          </a:p>
          <a:p>
            <a:r>
              <a:rPr lang="en-GB" sz="1800" smtClean="0"/>
              <a:t>	(a)	The auditor’s conclusion, in accordance with ISA 330, whether sufficient appropriate audit evidence has been obtained;</a:t>
            </a:r>
          </a:p>
          <a:p>
            <a:r>
              <a:rPr lang="en-GB" sz="1800" smtClean="0"/>
              <a:t>	(b)	The auditor’s conclusion, in accordance with ISA 450, whether uncorrected misstatements are material, individually or in aggregate; and</a:t>
            </a:r>
          </a:p>
          <a:p>
            <a:r>
              <a:rPr lang="en-GB" sz="1800" smtClean="0"/>
              <a:t>	(c)	The auditor shall evaluate whether the financial statements are prepared, in all material respects, in accordance with the requirements of the applicable financial reporting framework. This evaluation shall include consideration of the qualitative aspects of the entity’s accounting practices, including indicators of possible bias in management’s judgments.</a:t>
            </a:r>
            <a:endParaRPr lang="en-US" sz="18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Title 1"/>
          <p:cNvSpPr>
            <a:spLocks noGrp="1"/>
          </p:cNvSpPr>
          <p:nvPr>
            <p:ph type="title"/>
          </p:nvPr>
        </p:nvSpPr>
        <p:spPr/>
        <p:txBody>
          <a:bodyPr/>
          <a:lstStyle/>
          <a:p>
            <a:r>
              <a:rPr lang="en-GB" smtClean="0">
                <a:latin typeface="Arial" charset="0"/>
                <a:cs typeface="Arial" charset="0"/>
              </a:rPr>
              <a:t>INDEPENDENT AUDITOR’S REPORT</a:t>
            </a:r>
            <a:br>
              <a:rPr lang="en-GB" smtClean="0">
                <a:latin typeface="Arial" charset="0"/>
                <a:cs typeface="Arial" charset="0"/>
              </a:rPr>
            </a:br>
            <a:endParaRPr lang="en-US" smtClean="0">
              <a:latin typeface="Arial" charset="0"/>
              <a:cs typeface="Arial" charset="0"/>
            </a:endParaRPr>
          </a:p>
        </p:txBody>
      </p:sp>
      <p:sp>
        <p:nvSpPr>
          <p:cNvPr id="101378" name="Content Placeholder 2"/>
          <p:cNvSpPr>
            <a:spLocks noGrp="1"/>
          </p:cNvSpPr>
          <p:nvPr>
            <p:ph idx="1"/>
          </p:nvPr>
        </p:nvSpPr>
        <p:spPr bwMode="auto">
          <a:xfrm>
            <a:off x="368300" y="1036638"/>
            <a:ext cx="8394700" cy="5292725"/>
          </a:xfrm>
          <a:noFill/>
          <a:ln>
            <a:miter lim="800000"/>
            <a:headEnd/>
            <a:tailEnd/>
          </a:ln>
        </p:spPr>
        <p:txBody>
          <a:bodyPr vert="horz" wrap="square" lIns="91440" tIns="45720" rIns="91440" bIns="45720" numCol="1" anchor="t" anchorCtr="0" compatLnSpc="1">
            <a:prstTxWarp prst="textNoShape">
              <a:avLst/>
            </a:prstTxWarp>
          </a:bodyPr>
          <a:lstStyle/>
          <a:p>
            <a:pPr>
              <a:buFont typeface="Arial" charset="0"/>
              <a:buChar char="•"/>
            </a:pPr>
            <a:r>
              <a:rPr lang="en-GB" sz="1800" smtClean="0"/>
              <a:t>In particular, the auditor shall evaluate whether, in view of the requirements of the applicable financial reporting framework:</a:t>
            </a:r>
          </a:p>
          <a:p>
            <a:r>
              <a:rPr lang="en-GB" sz="1800" smtClean="0"/>
              <a:t>(a)	The financial statements adequately disclose the significant accounting policies selected and applied;</a:t>
            </a:r>
          </a:p>
          <a:p>
            <a:r>
              <a:rPr lang="en-GB" sz="1800" smtClean="0"/>
              <a:t>(b)	The accounting policies selected and applied are consistent with the applicable financial reporting framework and are appropriate; </a:t>
            </a:r>
          </a:p>
          <a:p>
            <a:r>
              <a:rPr lang="en-GB" sz="1800" smtClean="0"/>
              <a:t>(c)	The accounting estimates made by management are reasonable; </a:t>
            </a:r>
          </a:p>
          <a:p>
            <a:r>
              <a:rPr lang="en-GB" sz="1800" smtClean="0"/>
              <a:t>(d)	The information presented in the financial statements is relevant, reliable, comparable, and understandable;</a:t>
            </a:r>
          </a:p>
          <a:p>
            <a:r>
              <a:rPr lang="en-GB" sz="1800" smtClean="0"/>
              <a:t>(e)	The financial statements provide adequate disclosures to enable the intended users to understand the effect of material transactions and events on the information conveyed in the financial statements; and </a:t>
            </a:r>
          </a:p>
          <a:p>
            <a:r>
              <a:rPr lang="en-GB" sz="1800" smtClean="0"/>
              <a:t>(f)	The terminology used in the financial statements, including the title of each financial statement, is appropriate.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Title 1"/>
          <p:cNvSpPr>
            <a:spLocks noGrp="1"/>
          </p:cNvSpPr>
          <p:nvPr>
            <p:ph type="title"/>
          </p:nvPr>
        </p:nvSpPr>
        <p:spPr/>
        <p:txBody>
          <a:bodyPr/>
          <a:lstStyle/>
          <a:p>
            <a:r>
              <a:rPr lang="en-GB" smtClean="0">
                <a:latin typeface="Arial" charset="0"/>
                <a:cs typeface="Arial" charset="0"/>
              </a:rPr>
              <a:t>INDEPENDENT AUDITOR’S REPORT</a:t>
            </a:r>
            <a:br>
              <a:rPr lang="en-GB" smtClean="0">
                <a:latin typeface="Arial" charset="0"/>
                <a:cs typeface="Arial" charset="0"/>
              </a:rPr>
            </a:br>
            <a:endParaRPr lang="en-US" smtClean="0">
              <a:latin typeface="Arial" charset="0"/>
              <a:cs typeface="Arial" charset="0"/>
            </a:endParaRPr>
          </a:p>
        </p:txBody>
      </p:sp>
      <p:sp>
        <p:nvSpPr>
          <p:cNvPr id="102402" name="Content Placeholder 2"/>
          <p:cNvSpPr>
            <a:spLocks noGrp="1"/>
          </p:cNvSpPr>
          <p:nvPr>
            <p:ph idx="1"/>
          </p:nvPr>
        </p:nvSpPr>
        <p:spPr bwMode="auto">
          <a:xfrm>
            <a:off x="368300" y="928688"/>
            <a:ext cx="8394700" cy="5400675"/>
          </a:xfrm>
          <a:noFill/>
          <a:ln>
            <a:miter lim="800000"/>
            <a:headEnd/>
            <a:tailEnd/>
          </a:ln>
        </p:spPr>
        <p:txBody>
          <a:bodyPr vert="horz" wrap="square" lIns="91440" tIns="45720" rIns="91440" bIns="45720" numCol="1" anchor="t" anchorCtr="0" compatLnSpc="1">
            <a:prstTxWarp prst="textNoShape">
              <a:avLst/>
            </a:prstTxWarp>
          </a:bodyPr>
          <a:lstStyle/>
          <a:p>
            <a:pPr>
              <a:buFont typeface="Arial" charset="0"/>
              <a:buChar char="•"/>
            </a:pPr>
            <a:r>
              <a:rPr lang="en-GB" sz="1400" smtClean="0"/>
              <a:t>The auditor’s report shall refer to International Standards on Auditing only if the auditor’s report includes, at a minimum, each of the following elements: </a:t>
            </a:r>
          </a:p>
          <a:p>
            <a:r>
              <a:rPr lang="en-GB" sz="1400" smtClean="0"/>
              <a:t>(a)	A title;</a:t>
            </a:r>
          </a:p>
          <a:p>
            <a:r>
              <a:rPr lang="en-GB" sz="1400" smtClean="0"/>
              <a:t>(b)	An addressee, as required by the circumstances of the engagement;</a:t>
            </a:r>
          </a:p>
          <a:p>
            <a:r>
              <a:rPr lang="en-GB" sz="1400" smtClean="0"/>
              <a:t>(c)	An introductory paragraph that identifies the financial statements audited;</a:t>
            </a:r>
          </a:p>
          <a:p>
            <a:r>
              <a:rPr lang="en-GB" sz="1400" smtClean="0"/>
              <a:t>(d)	A description of the responsibility of management for the preparation of the financial statements;</a:t>
            </a:r>
          </a:p>
          <a:p>
            <a:r>
              <a:rPr lang="en-GB" sz="1400" smtClean="0"/>
              <a:t>(e)	A description of the auditor’s responsibility to express an opinion on the financial statements and the scope of the audit, that includes:</a:t>
            </a:r>
          </a:p>
          <a:p>
            <a:pPr lvl="3"/>
            <a:r>
              <a:rPr lang="en-GB" smtClean="0"/>
              <a:t>A reference to International Standards on Auditing and the law or regulation; and</a:t>
            </a:r>
          </a:p>
          <a:p>
            <a:pPr lvl="3"/>
            <a:r>
              <a:rPr lang="en-GB" smtClean="0"/>
              <a:t>A description of an audit in accordance with those standards;</a:t>
            </a:r>
          </a:p>
          <a:p>
            <a:r>
              <a:rPr lang="en-GB" sz="1400" smtClean="0"/>
              <a:t>(f)	An opinion paragraph containing an expression of opinion on the financial statements and a reference to the applicable financial reporting framework used to prepare the financial statements; </a:t>
            </a:r>
          </a:p>
          <a:p>
            <a:r>
              <a:rPr lang="en-GB" sz="1400" smtClean="0"/>
              <a:t>(g)	The auditor’s signature (Licenced by the FRC); </a:t>
            </a:r>
          </a:p>
          <a:p>
            <a:r>
              <a:rPr lang="en-GB" sz="1400" smtClean="0"/>
              <a:t>(h)	The date of the auditor’s report; and</a:t>
            </a:r>
          </a:p>
          <a:p>
            <a:r>
              <a:rPr lang="en-GB" sz="1400" smtClean="0"/>
              <a:t>(i) 	The auditor’s address. </a:t>
            </a:r>
            <a:endParaRPr lang="en-US" sz="14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6063" y="504825"/>
            <a:ext cx="8394700" cy="5305425"/>
          </a:xfrm>
        </p:spPr>
        <p:txBody>
          <a:bodyPr/>
          <a:lstStyle/>
          <a:p>
            <a:pPr>
              <a:defRPr/>
            </a:pPr>
            <a:r>
              <a:rPr lang="en-GB" sz="1600" dirty="0"/>
              <a:t>INDEPENDENT AUDITOR’S REPORT</a:t>
            </a:r>
          </a:p>
          <a:p>
            <a:pPr>
              <a:defRPr/>
            </a:pPr>
            <a:r>
              <a:rPr lang="en-GB" sz="1600" dirty="0"/>
              <a:t>[Appropriate Addressee]</a:t>
            </a:r>
          </a:p>
          <a:p>
            <a:pPr>
              <a:defRPr/>
            </a:pPr>
            <a:r>
              <a:rPr lang="en-GB" sz="1600" b="1" dirty="0"/>
              <a:t>Report on the Financial </a:t>
            </a:r>
            <a:r>
              <a:rPr lang="en-GB" sz="1600" b="1" dirty="0" smtClean="0"/>
              <a:t>Statements</a:t>
            </a:r>
            <a:endParaRPr lang="en-GB" sz="1600" b="1" dirty="0"/>
          </a:p>
          <a:p>
            <a:pPr>
              <a:buFont typeface="Arial" pitchFamily="34" charset="0"/>
              <a:buChar char="•"/>
              <a:defRPr/>
            </a:pPr>
            <a:r>
              <a:rPr lang="en-GB" sz="1600" dirty="0"/>
              <a:t>We have audited the accompanying financial statements of ABC Company, which comprise the statement of financial position as at December 31, 20X1, and the statement of comprehensive income, statement of changes in equity and statement of cash flows for the year then ended, and a summary of significant accounting policies and other explanatory information.</a:t>
            </a:r>
          </a:p>
          <a:p>
            <a:pPr marL="0" indent="0">
              <a:defRPr/>
            </a:pPr>
            <a:r>
              <a:rPr lang="en-GB" sz="1600" dirty="0" smtClean="0"/>
              <a:t>Management’s </a:t>
            </a:r>
            <a:r>
              <a:rPr lang="en-GB" sz="1600" dirty="0"/>
              <a:t>Responsibility for the Financial Statements</a:t>
            </a:r>
          </a:p>
          <a:p>
            <a:pPr>
              <a:buFont typeface="Arial" pitchFamily="34" charset="0"/>
              <a:buChar char="•"/>
              <a:defRPr/>
            </a:pPr>
            <a:r>
              <a:rPr lang="en-GB" sz="1600" dirty="0"/>
              <a:t>Management is responsible for the preparation and fair presentation of these financial statements in accordance with International Financial Reporting </a:t>
            </a:r>
            <a:r>
              <a:rPr lang="en-GB" sz="1600" dirty="0" smtClean="0"/>
              <a:t>Standards, </a:t>
            </a:r>
            <a:r>
              <a:rPr lang="en-GB" sz="1600" dirty="0"/>
              <a:t>and for such internal control as management determines is necessary to enable the preparation of financial statements that are free from material misstatement, whether due to fraud or error</a:t>
            </a:r>
            <a:r>
              <a:rPr lang="en-GB" sz="1600" dirty="0" smtClean="0"/>
              <a:t>.</a:t>
            </a:r>
            <a:endParaRPr lang="en-GB" sz="1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Title 1"/>
          <p:cNvSpPr>
            <a:spLocks noGrp="1"/>
          </p:cNvSpPr>
          <p:nvPr>
            <p:ph type="title"/>
          </p:nvPr>
        </p:nvSpPr>
        <p:spPr/>
        <p:txBody>
          <a:bodyPr/>
          <a:lstStyle/>
          <a:p>
            <a:r>
              <a:rPr lang="en-GB" smtClean="0">
                <a:latin typeface="Arial" charset="0"/>
                <a:cs typeface="Arial" charset="0"/>
              </a:rPr>
              <a:t>INDEPENDENT AUDITOR’S REPORT</a:t>
            </a:r>
            <a:br>
              <a:rPr lang="en-GB" smtClean="0">
                <a:latin typeface="Arial" charset="0"/>
                <a:cs typeface="Arial" charset="0"/>
              </a:rPr>
            </a:br>
            <a:endParaRPr lang="en-US" smtClean="0">
              <a:latin typeface="Arial" charset="0"/>
              <a:cs typeface="Arial" charset="0"/>
            </a:endParaRPr>
          </a:p>
        </p:txBody>
      </p:sp>
      <p:sp>
        <p:nvSpPr>
          <p:cNvPr id="104450" name="Content Placeholder 2"/>
          <p:cNvSpPr>
            <a:spLocks noGrp="1"/>
          </p:cNvSpPr>
          <p:nvPr>
            <p:ph idx="1"/>
          </p:nvPr>
        </p:nvSpPr>
        <p:spPr bwMode="auto">
          <a:xfrm>
            <a:off x="368300" y="1036638"/>
            <a:ext cx="8394700" cy="5292725"/>
          </a:xfrm>
          <a:noFill/>
          <a:ln>
            <a:miter lim="800000"/>
            <a:headEnd/>
            <a:tailEnd/>
          </a:ln>
        </p:spPr>
        <p:txBody>
          <a:bodyPr vert="horz" wrap="square" lIns="91440" tIns="45720" rIns="91440" bIns="45720" numCol="1" anchor="t" anchorCtr="0" compatLnSpc="1">
            <a:prstTxWarp prst="textNoShape">
              <a:avLst/>
            </a:prstTxWarp>
          </a:bodyPr>
          <a:lstStyle/>
          <a:p>
            <a:r>
              <a:rPr lang="en-GB" sz="1600" smtClean="0"/>
              <a:t>Auditor’s Responsibility</a:t>
            </a:r>
          </a:p>
          <a:p>
            <a:pPr>
              <a:buFont typeface="Arial" charset="0"/>
              <a:buChar char="•"/>
            </a:pPr>
            <a:r>
              <a:rPr lang="en-GB" sz="1600" smtClean="0"/>
              <a:t>Our responsibility is to express an opinion on these financial statements based on our audit. We conducted our audit in accordance with International Standards on Auditing. Those standards require that we comply with ethical requirements and plan and perform the audit to obtain reasonable assurance about whether the financial statements are free from material misstatement.</a:t>
            </a:r>
          </a:p>
          <a:p>
            <a:pPr>
              <a:buFont typeface="Arial" charset="0"/>
              <a:buChar char="•"/>
            </a:pPr>
            <a:r>
              <a:rPr lang="en-GB" sz="1600" smtClean="0"/>
              <a:t>An audit involves performing procedures to obtain audit evidence about the amounts and disclosures in the financial statements. The procedures selected depend on the auditor’s judgment, including the assessment of the risks of material misstatement of the financial statements, whether due to fraud or error. In making those risk assessments, the auditor considers internal control relevant to the entity’s preparation and fair presentation of the financial statements in order to design audit procedures that are appropriate in the circumstances, but not for the purpose of expressing an opinion on the effectiveness of the entity’s internal control. An audit also includes evaluating the appropriateness of accounting policies used and the reasonableness of accounting estimates made by management, as well as evaluating the overall presentation of the financial statements.</a:t>
            </a:r>
          </a:p>
          <a:p>
            <a:pPr>
              <a:buFont typeface="Arial" charset="0"/>
              <a:buChar char="•"/>
            </a:pPr>
            <a:r>
              <a:rPr lang="en-GB" sz="1600" smtClean="0"/>
              <a:t>We believe that the audit evidence we have obtained is sufficient and appropriate to provide a basis for our audit opinion.</a:t>
            </a:r>
            <a:endParaRPr lang="en-US" sz="1600" smtClean="0"/>
          </a:p>
          <a:p>
            <a:endParaRPr lang="en-US" sz="16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Title 1"/>
          <p:cNvSpPr>
            <a:spLocks noGrp="1"/>
          </p:cNvSpPr>
          <p:nvPr>
            <p:ph type="title"/>
          </p:nvPr>
        </p:nvSpPr>
        <p:spPr/>
        <p:txBody>
          <a:bodyPr/>
          <a:lstStyle/>
          <a:p>
            <a:r>
              <a:rPr lang="en-GB" smtClean="0">
                <a:latin typeface="Arial" charset="0"/>
                <a:cs typeface="Arial" charset="0"/>
              </a:rPr>
              <a:t>INDEPENDENT AUDITOR’S REPORT</a:t>
            </a:r>
            <a:br>
              <a:rPr lang="en-GB" smtClean="0">
                <a:latin typeface="Arial" charset="0"/>
                <a:cs typeface="Arial" charset="0"/>
              </a:rPr>
            </a:br>
            <a:endParaRPr lang="en-US" smtClean="0">
              <a:latin typeface="Arial" charset="0"/>
              <a:cs typeface="Arial" charset="0"/>
            </a:endParaRPr>
          </a:p>
        </p:txBody>
      </p:sp>
      <p:sp>
        <p:nvSpPr>
          <p:cNvPr id="105474" name="Content Placeholder 2"/>
          <p:cNvSpPr>
            <a:spLocks noGrp="1"/>
          </p:cNvSpPr>
          <p:nvPr>
            <p:ph idx="1"/>
          </p:nvPr>
        </p:nvSpPr>
        <p:spPr bwMode="auto">
          <a:xfrm>
            <a:off x="368300" y="914400"/>
            <a:ext cx="8394700" cy="5414963"/>
          </a:xfrm>
          <a:noFill/>
          <a:ln>
            <a:miter lim="800000"/>
            <a:headEnd/>
            <a:tailEnd/>
          </a:ln>
        </p:spPr>
        <p:txBody>
          <a:bodyPr vert="horz" wrap="square" lIns="91440" tIns="45720" rIns="91440" bIns="45720" numCol="1" anchor="t" anchorCtr="0" compatLnSpc="1">
            <a:prstTxWarp prst="textNoShape">
              <a:avLst/>
            </a:prstTxWarp>
          </a:bodyPr>
          <a:lstStyle/>
          <a:p>
            <a:r>
              <a:rPr lang="en-GB" sz="1800" smtClean="0"/>
              <a:t>Opinion</a:t>
            </a:r>
          </a:p>
          <a:p>
            <a:pPr>
              <a:buFont typeface="Arial" charset="0"/>
              <a:buChar char="•"/>
            </a:pPr>
            <a:r>
              <a:rPr lang="en-GB" sz="1800" smtClean="0"/>
              <a:t>In our opinion, the financial statements give a true and fair view of the financial position of ABC Company as at December 31, 20X1, and of its financial performance and its cash flows for the year then ended in accordance with International Financial Reporting Standards.</a:t>
            </a:r>
          </a:p>
          <a:p>
            <a:r>
              <a:rPr lang="en-GB" sz="1800" smtClean="0"/>
              <a:t>Report on Other Legal and Regulatory Requirements</a:t>
            </a:r>
          </a:p>
          <a:p>
            <a:r>
              <a:rPr lang="en-GB" sz="1800" smtClean="0"/>
              <a:t>[Form and content of this section of the auditor’s report will vary depending on the nature of the auditor’s other reporting responsibilities.]</a:t>
            </a:r>
          </a:p>
          <a:p>
            <a:r>
              <a:rPr lang="en-GB" sz="1800" smtClean="0"/>
              <a:t>[Auditor’s signature – Licensed by FRC]</a:t>
            </a:r>
          </a:p>
          <a:p>
            <a:r>
              <a:rPr lang="en-GB" sz="1800" smtClean="0"/>
              <a:t>[Date of the auditor’s report]</a:t>
            </a:r>
          </a:p>
          <a:p>
            <a:r>
              <a:rPr lang="en-GB" sz="1800" smtClean="0"/>
              <a:t>[Auditor’s address]</a:t>
            </a:r>
            <a:endParaRPr lang="en-US" sz="18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Title 1"/>
          <p:cNvSpPr>
            <a:spLocks noGrp="1"/>
          </p:cNvSpPr>
          <p:nvPr>
            <p:ph type="title"/>
          </p:nvPr>
        </p:nvSpPr>
        <p:spPr/>
        <p:txBody>
          <a:bodyPr/>
          <a:lstStyle/>
          <a:p>
            <a:r>
              <a:rPr lang="en-GB" smtClean="0">
                <a:latin typeface="Arial" charset="0"/>
                <a:cs typeface="Arial" charset="0"/>
              </a:rPr>
              <a:t>Modified Audit Reports – ISA 705</a:t>
            </a:r>
            <a:endParaRPr lang="en-US" smtClean="0">
              <a:latin typeface="Arial" charset="0"/>
              <a:cs typeface="Arial" charset="0"/>
            </a:endParaRPr>
          </a:p>
        </p:txBody>
      </p:sp>
      <p:sp>
        <p:nvSpPr>
          <p:cNvPr id="106498"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 typeface="Arial" charset="0"/>
              <a:buChar char="•"/>
            </a:pPr>
            <a:r>
              <a:rPr lang="en-GB" sz="1800" smtClean="0"/>
              <a:t>The table below illustrates how the auditor’s judgment about the nature of the matter giving rise to the modification, and the pervasiveness of its effects or possible effects on the financial statements, affects the type of opinion to be expressed.</a:t>
            </a:r>
          </a:p>
          <a:p>
            <a:endParaRPr lang="en-GB" sz="1800" smtClean="0"/>
          </a:p>
          <a:p>
            <a:pPr>
              <a:buFont typeface="Arial" charset="0"/>
              <a:buChar char="•"/>
            </a:pPr>
            <a:r>
              <a:rPr lang="en-GB" sz="1800" smtClean="0"/>
              <a:t>Nature of Matter Giving Rise to the Modification:	</a:t>
            </a:r>
          </a:p>
          <a:p>
            <a:r>
              <a:rPr lang="en-GB" sz="1600" smtClean="0"/>
              <a:t>						</a:t>
            </a:r>
            <a:r>
              <a:rPr lang="en-GB" sz="1600" b="1" smtClean="0"/>
              <a:t>Material</a:t>
            </a:r>
            <a:r>
              <a:rPr lang="en-GB" sz="1600" smtClean="0"/>
              <a:t>		</a:t>
            </a:r>
            <a:r>
              <a:rPr lang="en-GB" sz="1600" b="1" smtClean="0"/>
              <a:t>Pervasive</a:t>
            </a:r>
          </a:p>
          <a:p>
            <a:r>
              <a:rPr lang="en-GB" sz="1400" smtClean="0"/>
              <a:t>Financial statements are materially misstated		Qualified opinion	Adverse opinion	</a:t>
            </a:r>
          </a:p>
          <a:p>
            <a:r>
              <a:rPr lang="en-GB" sz="1400" smtClean="0"/>
              <a:t>Inability to obtain sufficient appropriate audit evidence	Qualified opinion	Disclaimer of opinion	</a:t>
            </a:r>
          </a:p>
          <a:p>
            <a:endParaRPr lang="en-US" smtClean="0"/>
          </a:p>
        </p:txBody>
      </p:sp>
      <p:sp>
        <p:nvSpPr>
          <p:cNvPr id="5" name="Down Arrow 4"/>
          <p:cNvSpPr/>
          <p:nvPr/>
        </p:nvSpPr>
        <p:spPr>
          <a:xfrm>
            <a:off x="5408613" y="4667250"/>
            <a:ext cx="484187" cy="736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6500" name="TextBox 5"/>
          <p:cNvSpPr txBox="1">
            <a:spLocks noChangeArrowheads="1"/>
          </p:cNvSpPr>
          <p:nvPr/>
        </p:nvSpPr>
        <p:spPr bwMode="auto">
          <a:xfrm>
            <a:off x="4625975" y="5629275"/>
            <a:ext cx="2047875" cy="338138"/>
          </a:xfrm>
          <a:prstGeom prst="rect">
            <a:avLst/>
          </a:prstGeom>
          <a:noFill/>
          <a:ln w="9525">
            <a:noFill/>
            <a:miter lim="800000"/>
            <a:headEnd/>
            <a:tailEnd/>
          </a:ln>
        </p:spPr>
        <p:txBody>
          <a:bodyPr>
            <a:spAutoFit/>
          </a:bodyPr>
          <a:lstStyle/>
          <a:p>
            <a:pPr algn="ctr"/>
            <a:r>
              <a:rPr lang="en-GB" sz="1600" baseline="0"/>
              <a:t>Except for </a:t>
            </a:r>
            <a:endParaRPr lang="en-US" sz="1600"/>
          </a:p>
        </p:txBody>
      </p:sp>
      <p:sp>
        <p:nvSpPr>
          <p:cNvPr id="7" name="Down Arrow 6"/>
          <p:cNvSpPr/>
          <p:nvPr/>
        </p:nvSpPr>
        <p:spPr>
          <a:xfrm>
            <a:off x="7361238" y="4667250"/>
            <a:ext cx="485775" cy="736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6502" name="TextBox 7"/>
          <p:cNvSpPr txBox="1">
            <a:spLocks noChangeArrowheads="1"/>
          </p:cNvSpPr>
          <p:nvPr/>
        </p:nvSpPr>
        <p:spPr bwMode="auto">
          <a:xfrm>
            <a:off x="6459538" y="5635625"/>
            <a:ext cx="2289175" cy="584200"/>
          </a:xfrm>
          <a:prstGeom prst="rect">
            <a:avLst/>
          </a:prstGeom>
          <a:noFill/>
          <a:ln w="9525">
            <a:noFill/>
            <a:miter lim="800000"/>
            <a:headEnd/>
            <a:tailEnd/>
          </a:ln>
        </p:spPr>
        <p:txBody>
          <a:bodyPr wrap="none">
            <a:spAutoFit/>
          </a:bodyPr>
          <a:lstStyle/>
          <a:p>
            <a:pPr algn="ctr"/>
            <a:r>
              <a:rPr lang="en-GB" sz="1600" baseline="0"/>
              <a:t>Do not or </a:t>
            </a:r>
          </a:p>
          <a:p>
            <a:pPr algn="ctr"/>
            <a:r>
              <a:rPr lang="en-GB" sz="1600" baseline="0"/>
              <a:t>We have not been able</a:t>
            </a:r>
            <a:endParaRPr lang="en-US" sz="16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Title 1"/>
          <p:cNvSpPr>
            <a:spLocks noGrp="1"/>
          </p:cNvSpPr>
          <p:nvPr>
            <p:ph type="title"/>
          </p:nvPr>
        </p:nvSpPr>
        <p:spPr/>
        <p:txBody>
          <a:bodyPr/>
          <a:lstStyle/>
          <a:p>
            <a:r>
              <a:rPr lang="en-GB" sz="2000" smtClean="0">
                <a:latin typeface="Arial" charset="0"/>
                <a:cs typeface="Arial" charset="0"/>
              </a:rPr>
              <a:t>Qualified opinion - material misstatement of the financial statements</a:t>
            </a:r>
            <a:endParaRPr lang="en-US" sz="2000" smtClean="0">
              <a:latin typeface="Arial" charset="0"/>
              <a:cs typeface="Arial" charset="0"/>
            </a:endParaRPr>
          </a:p>
        </p:txBody>
      </p:sp>
      <p:sp>
        <p:nvSpPr>
          <p:cNvPr id="107522" name="Content Placeholder 2"/>
          <p:cNvSpPr>
            <a:spLocks noGrp="1"/>
          </p:cNvSpPr>
          <p:nvPr>
            <p:ph idx="1"/>
          </p:nvPr>
        </p:nvSpPr>
        <p:spPr bwMode="auto">
          <a:xfrm>
            <a:off x="368300" y="928688"/>
            <a:ext cx="8394700" cy="5400675"/>
          </a:xfrm>
          <a:noFill/>
          <a:ln>
            <a:miter lim="800000"/>
            <a:headEnd/>
            <a:tailEnd/>
          </a:ln>
        </p:spPr>
        <p:txBody>
          <a:bodyPr vert="horz" wrap="square" lIns="91440" tIns="45720" rIns="91440" bIns="45720" numCol="1" anchor="t" anchorCtr="0" compatLnSpc="1">
            <a:prstTxWarp prst="textNoShape">
              <a:avLst/>
            </a:prstTxWarp>
          </a:bodyPr>
          <a:lstStyle/>
          <a:p>
            <a:r>
              <a:rPr lang="en-GB" sz="1400" smtClean="0"/>
              <a:t>Auditor’s Responsibility</a:t>
            </a:r>
          </a:p>
          <a:p>
            <a:r>
              <a:rPr lang="en-GB" sz="1400" smtClean="0"/>
              <a:t>Our responsibility is to express an opinion …………</a:t>
            </a:r>
          </a:p>
          <a:p>
            <a:r>
              <a:rPr lang="en-GB" sz="1400" smtClean="0"/>
              <a:t>An audit involves performing procedures ……...</a:t>
            </a:r>
          </a:p>
          <a:p>
            <a:pPr>
              <a:buFont typeface="Arial" charset="0"/>
              <a:buChar char="•"/>
            </a:pPr>
            <a:r>
              <a:rPr lang="en-GB" sz="1400" smtClean="0"/>
              <a:t>We believe that the audit evidence we have obtained is sufficient and appropriate to provide a basis for our </a:t>
            </a:r>
            <a:r>
              <a:rPr lang="en-GB" sz="1400" b="1" smtClean="0"/>
              <a:t>qualified</a:t>
            </a:r>
            <a:r>
              <a:rPr lang="en-GB" sz="1400" smtClean="0"/>
              <a:t> audit opinion.</a:t>
            </a:r>
          </a:p>
          <a:p>
            <a:r>
              <a:rPr lang="en-GB" sz="1400" b="1" smtClean="0"/>
              <a:t>Basis for Qualified Opinion</a:t>
            </a:r>
          </a:p>
          <a:p>
            <a:pPr>
              <a:buFont typeface="Arial" charset="0"/>
              <a:buChar char="•"/>
            </a:pPr>
            <a:r>
              <a:rPr lang="en-GB" sz="1400" smtClean="0"/>
              <a:t>The company’s inventories are carried in the statement of financial position at xxx. Management has not stated the inventories at the lower of cost and net realizable value but has stated them solely at cost, which constitutes a departure from International Financial Reporting Standards. The company’s records indicate that had management stated the inventories at the lower of cost and net realizable value, an amount of xxx would have been required to write the inventories down to their net realizable value. Accordingly, cost of sales would have been increased by xxx, and income tax, net income and shareholders’ equity would have been reduced by xxx, xxx and xxx, respectively.</a:t>
            </a:r>
          </a:p>
          <a:p>
            <a:r>
              <a:rPr lang="en-GB" sz="1400" b="1" smtClean="0"/>
              <a:t>Qualified Opinion</a:t>
            </a:r>
          </a:p>
          <a:p>
            <a:pPr>
              <a:buFont typeface="Arial" charset="0"/>
              <a:buChar char="•"/>
            </a:pPr>
            <a:r>
              <a:rPr lang="en-GB" sz="1400" smtClean="0"/>
              <a:t>In our opinion, </a:t>
            </a:r>
            <a:r>
              <a:rPr lang="en-GB" sz="1400" b="1" smtClean="0"/>
              <a:t>except for </a:t>
            </a:r>
            <a:r>
              <a:rPr lang="en-GB" sz="1400" smtClean="0"/>
              <a:t>the effects of the matter described in the Basis for Qualified Opinion paragraph, the financial statements present fairly, in all material respects, (or give a true and fair view of) the financial position of ABC Company as at December 31, 20X1, and (of) its financial performance and its cash flows for the year then ended in accordance with International Financial Reporting Standards.</a:t>
            </a:r>
            <a:endParaRPr lang="en-US" sz="14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15"/>
          <p:cNvSpPr>
            <a:spLocks noGrp="1" noChangeArrowheads="1"/>
          </p:cNvSpPr>
          <p:nvPr>
            <p:ph type="title"/>
          </p:nvPr>
        </p:nvSpPr>
        <p:spPr>
          <a:xfrm>
            <a:off x="363538" y="319088"/>
            <a:ext cx="8391525" cy="487362"/>
          </a:xfrm>
        </p:spPr>
        <p:txBody>
          <a:bodyPr/>
          <a:lstStyle/>
          <a:p>
            <a:pPr eaLnBrk="1" hangingPunct="1">
              <a:lnSpc>
                <a:spcPct val="100000"/>
              </a:lnSpc>
              <a:spcAft>
                <a:spcPct val="37000"/>
              </a:spcAft>
            </a:pPr>
            <a:r>
              <a:rPr lang="en-US" altLang="en-GB" smtClean="0">
                <a:latin typeface="Arial" charset="0"/>
                <a:cs typeface="Arial" charset="0"/>
              </a:rPr>
              <a:t>Objectives</a:t>
            </a:r>
          </a:p>
        </p:txBody>
      </p:sp>
      <p:sp>
        <p:nvSpPr>
          <p:cNvPr id="24579" name="Rectangle 16"/>
          <p:cNvSpPr>
            <a:spLocks noGrp="1" noChangeArrowheads="1"/>
          </p:cNvSpPr>
          <p:nvPr>
            <p:ph idx="1"/>
          </p:nvPr>
        </p:nvSpPr>
        <p:spPr bwMode="auto">
          <a:ln>
            <a:miter lim="800000"/>
            <a:headEnd/>
            <a:tailEnd/>
          </a:ln>
        </p:spPr>
        <p:txBody>
          <a:bodyPr vert="horz" wrap="square" lIns="91440" tIns="45720" rIns="91440" bIns="45720" numCol="1" anchor="t" anchorCtr="0" compatLnSpc="1">
            <a:prstTxWarp prst="textNoShape">
              <a:avLst/>
            </a:prstTxWarp>
          </a:bodyPr>
          <a:lstStyle/>
          <a:p>
            <a:pPr marL="228600" indent="-228600" eaLnBrk="1" hangingPunct="1">
              <a:buFontTx/>
              <a:buNone/>
              <a:defRPr/>
            </a:pPr>
            <a:r>
              <a:rPr lang="en-US" altLang="en-GB" dirty="0" smtClean="0"/>
              <a:t>You will be able to:</a:t>
            </a:r>
          </a:p>
          <a:p>
            <a:pPr marL="236538" indent="-236538" eaLnBrk="1" hangingPunct="1">
              <a:lnSpc>
                <a:spcPts val="3200"/>
              </a:lnSpc>
              <a:buFont typeface="Arial" charset="0"/>
              <a:buChar char="•"/>
              <a:defRPr/>
            </a:pPr>
            <a:r>
              <a:rPr lang="en-US" altLang="en-GB" dirty="0" smtClean="0"/>
              <a:t>Assess whether the concluding and reporting audit activities have been properly completed</a:t>
            </a:r>
            <a:r>
              <a:rPr lang="en-US" altLang="en-GB" dirty="0"/>
              <a:t>.</a:t>
            </a:r>
            <a:endParaRPr lang="en-US" altLang="en-GB" dirty="0" smtClean="0"/>
          </a:p>
          <a:p>
            <a:pPr marL="236538" indent="-236538" eaLnBrk="1" hangingPunct="1">
              <a:lnSpc>
                <a:spcPts val="3200"/>
              </a:lnSpc>
              <a:buFont typeface="Arial" charset="0"/>
              <a:buChar char="•"/>
              <a:defRPr/>
            </a:pPr>
            <a:r>
              <a:rPr lang="en-US" altLang="en-GB" dirty="0" smtClean="0"/>
              <a:t>Identify </a:t>
            </a:r>
            <a:r>
              <a:rPr lang="en-US" altLang="en-GB" dirty="0"/>
              <a:t>inadequate documentation and recognize when inadequate audit work has been performed by reviewing these activities.</a:t>
            </a:r>
          </a:p>
          <a:p>
            <a:pPr marL="236538" indent="-236538" eaLnBrk="1" hangingPunct="1">
              <a:lnSpc>
                <a:spcPts val="3200"/>
              </a:lnSpc>
              <a:buFont typeface="Arial" charset="0"/>
              <a:buChar char="•"/>
              <a:defRPr/>
            </a:pPr>
            <a:r>
              <a:rPr lang="en-US" altLang="en-GB" dirty="0"/>
              <a:t>Assess whether the scope of our audit was sufficient to enable us to draw reasonable conclusions on which to base our audit opinion.</a:t>
            </a:r>
          </a:p>
          <a:p>
            <a:pPr marL="236538" indent="-236538" eaLnBrk="1" hangingPunct="1">
              <a:lnSpc>
                <a:spcPts val="3200"/>
              </a:lnSpc>
              <a:buFont typeface="Arial" charset="0"/>
              <a:buChar char="•"/>
              <a:defRPr/>
            </a:pPr>
            <a:r>
              <a:rPr lang="en-GB" altLang="en-GB" dirty="0" smtClean="0"/>
              <a:t>Form an audit opinion and other matters to be included in the audit report</a:t>
            </a:r>
            <a:endParaRPr lang="en-US" altLang="en-GB" dirty="0"/>
          </a:p>
          <a:p>
            <a:pPr marL="228600" indent="-228600" eaLnBrk="1" hangingPunct="1">
              <a:lnSpc>
                <a:spcPts val="3200"/>
              </a:lnSpc>
              <a:buFont typeface="Arial" charset="0"/>
              <a:buChar char="•"/>
              <a:defRPr/>
            </a:pPr>
            <a:endParaRPr lang="en-US" altLang="en-GB" dirty="0" smtClean="0"/>
          </a:p>
        </p:txBody>
      </p:sp>
      <p:pic>
        <p:nvPicPr>
          <p:cNvPr id="89091" name="Picture 4"/>
          <p:cNvPicPr>
            <a:picLocks noChangeAspect="1" noChangeArrowheads="1"/>
          </p:cNvPicPr>
          <p:nvPr/>
        </p:nvPicPr>
        <p:blipFill>
          <a:blip r:embed="rId3"/>
          <a:srcRect/>
          <a:stretch>
            <a:fillRect/>
          </a:stretch>
        </p:blipFill>
        <p:spPr bwMode="auto">
          <a:xfrm>
            <a:off x="7864475" y="168275"/>
            <a:ext cx="1157288" cy="1157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Title 1"/>
          <p:cNvSpPr>
            <a:spLocks noGrp="1"/>
          </p:cNvSpPr>
          <p:nvPr>
            <p:ph type="title"/>
          </p:nvPr>
        </p:nvSpPr>
        <p:spPr/>
        <p:txBody>
          <a:bodyPr/>
          <a:lstStyle/>
          <a:p>
            <a:r>
              <a:rPr lang="en-GB" sz="2000" smtClean="0">
                <a:latin typeface="Arial" charset="0"/>
                <a:cs typeface="Arial" charset="0"/>
              </a:rPr>
              <a:t>Adverse opinion due to a material misstatement of the financial statements</a:t>
            </a:r>
            <a:endParaRPr lang="en-US" sz="2000" smtClean="0">
              <a:latin typeface="Arial" charset="0"/>
              <a:cs typeface="Arial" charset="0"/>
            </a:endParaRPr>
          </a:p>
        </p:txBody>
      </p:sp>
      <p:sp>
        <p:nvSpPr>
          <p:cNvPr id="108546" name="Content Placeholder 2"/>
          <p:cNvSpPr>
            <a:spLocks noGrp="1"/>
          </p:cNvSpPr>
          <p:nvPr>
            <p:ph idx="1"/>
          </p:nvPr>
        </p:nvSpPr>
        <p:spPr bwMode="auto">
          <a:xfrm>
            <a:off x="341313" y="1047750"/>
            <a:ext cx="8394700" cy="5216525"/>
          </a:xfrm>
          <a:noFill/>
          <a:ln>
            <a:miter lim="800000"/>
            <a:headEnd/>
            <a:tailEnd/>
          </a:ln>
        </p:spPr>
        <p:txBody>
          <a:bodyPr vert="horz" wrap="square" lIns="91440" tIns="45720" rIns="91440" bIns="45720" numCol="1" anchor="t" anchorCtr="0" compatLnSpc="1">
            <a:prstTxWarp prst="textNoShape">
              <a:avLst/>
            </a:prstTxWarp>
          </a:bodyPr>
          <a:lstStyle/>
          <a:p>
            <a:pPr>
              <a:buFont typeface="Arial" charset="0"/>
              <a:buChar char="•"/>
            </a:pPr>
            <a:r>
              <a:rPr lang="en-GB" sz="1400" smtClean="0"/>
              <a:t>We believe that the audit evidence we have obtained is sufficient and appropriate to provide a basis for our </a:t>
            </a:r>
            <a:r>
              <a:rPr lang="en-GB" sz="1400" b="1" smtClean="0"/>
              <a:t>adverse</a:t>
            </a:r>
            <a:r>
              <a:rPr lang="en-GB" sz="1400" smtClean="0"/>
              <a:t> audit opinion.</a:t>
            </a:r>
          </a:p>
          <a:p>
            <a:r>
              <a:rPr lang="en-GB" sz="1400" b="1" smtClean="0"/>
              <a:t>Basis for Adverse Opinion</a:t>
            </a:r>
          </a:p>
          <a:p>
            <a:pPr>
              <a:buFont typeface="Arial" charset="0"/>
              <a:buChar char="•"/>
            </a:pPr>
            <a:r>
              <a:rPr lang="en-GB" sz="1400" smtClean="0"/>
              <a:t>As explained in Note X, the company has not consolidated the financial statements of subsidiary XYZ Company it acquired during 20X1 because it has not yet been able to ascertain the fair values of certain of the subsidiary’s material assets and liabilities at the acquisition date. This investment is therefore accounted for on a cost basis. Under International Financial Reporting Standards, the subsidiary should have been consolidated because it is controlled by the company. Had XYZ been consolidated, many elements in the accompanying financial statements would have been materially affected. The effects on the consolidated financial statements of the failure to consolidate have not been determined.</a:t>
            </a:r>
          </a:p>
          <a:p>
            <a:r>
              <a:rPr lang="en-GB" sz="1400" b="1" smtClean="0"/>
              <a:t>Adverse Opinion</a:t>
            </a:r>
          </a:p>
          <a:p>
            <a:pPr>
              <a:buFont typeface="Arial" charset="0"/>
              <a:buChar char="•"/>
            </a:pPr>
            <a:r>
              <a:rPr lang="en-GB" sz="1400" smtClean="0"/>
              <a:t>In our opinion, because of the significance of the matter discussed in the Basis for Adverse Opinion paragraph, the consolidated financial statements </a:t>
            </a:r>
            <a:r>
              <a:rPr lang="en-GB" sz="1400" b="1" smtClean="0"/>
              <a:t>do not </a:t>
            </a:r>
            <a:r>
              <a:rPr lang="en-GB" sz="1400" smtClean="0"/>
              <a:t>present fairly (or do not give a true and fair view of) the financial position of ABC Company and its subsidiaries as at December 31, 20X1, and (of) their financial performance and their cash flows for the year then ended in accordance with International Financial Reporting Standards.</a:t>
            </a:r>
            <a:endParaRPr lang="en-US" sz="14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Title 1"/>
          <p:cNvSpPr>
            <a:spLocks noGrp="1"/>
          </p:cNvSpPr>
          <p:nvPr>
            <p:ph type="title"/>
          </p:nvPr>
        </p:nvSpPr>
        <p:spPr/>
        <p:txBody>
          <a:bodyPr/>
          <a:lstStyle/>
          <a:p>
            <a:r>
              <a:rPr lang="en-GB" sz="2000" smtClean="0">
                <a:latin typeface="Arial" charset="0"/>
                <a:cs typeface="Arial" charset="0"/>
              </a:rPr>
              <a:t>Qualified opinion due to the auditor’s inability to obtain sufficient appropriate audit evidence</a:t>
            </a:r>
            <a:endParaRPr lang="en-US" sz="2000" smtClean="0">
              <a:latin typeface="Arial" charset="0"/>
              <a:cs typeface="Arial" charset="0"/>
            </a:endParaRPr>
          </a:p>
        </p:txBody>
      </p:sp>
      <p:sp>
        <p:nvSpPr>
          <p:cNvPr id="3" name="Content Placeholder 2"/>
          <p:cNvSpPr>
            <a:spLocks noGrp="1"/>
          </p:cNvSpPr>
          <p:nvPr>
            <p:ph idx="1"/>
          </p:nvPr>
        </p:nvSpPr>
        <p:spPr/>
        <p:txBody>
          <a:bodyPr/>
          <a:lstStyle/>
          <a:p>
            <a:pPr>
              <a:buFont typeface="Arial" pitchFamily="34" charset="0"/>
              <a:buChar char="•"/>
              <a:defRPr/>
            </a:pPr>
            <a:r>
              <a:rPr lang="en-GB" sz="1400" dirty="0"/>
              <a:t>We believe that the audit evidence we have obtained is sufficient and appropriate to provide a basis for our </a:t>
            </a:r>
            <a:r>
              <a:rPr lang="en-GB" sz="1400" b="1" dirty="0"/>
              <a:t>qualified</a:t>
            </a:r>
            <a:r>
              <a:rPr lang="en-GB" sz="1400" dirty="0"/>
              <a:t> audit opinion.</a:t>
            </a:r>
          </a:p>
          <a:p>
            <a:pPr>
              <a:defRPr/>
            </a:pPr>
            <a:r>
              <a:rPr lang="en-GB" sz="1400" b="1" dirty="0"/>
              <a:t>Basis for Qualified Opinion</a:t>
            </a:r>
          </a:p>
          <a:p>
            <a:pPr marL="285750" indent="-285750">
              <a:buFont typeface="Arial" pitchFamily="34" charset="0"/>
              <a:buChar char="•"/>
              <a:defRPr/>
            </a:pPr>
            <a:r>
              <a:rPr lang="en-GB" sz="1400" dirty="0"/>
              <a:t>ABC Company’s investment in XYZ Company, a foreign associate acquired during the year and accounted for by the equity method, is carried at xxx on the statement of financial position as at December 31, 20X1, and ABC’s share of XYZ’s net income of xxx is included in ABC’s income for the year then ended. We were unable to obtain sufficient appropriate audit evidence about the carrying amount of ABC’s investment in XYZ as at December 31, 20X1 and ABC’s share of XYZ’s net income for the year because we were denied access to the financial information, management, and the auditors of XYZ. Consequently, we were unable to determine whether any adjustments to these amounts were necessary.</a:t>
            </a:r>
          </a:p>
          <a:p>
            <a:pPr>
              <a:defRPr/>
            </a:pPr>
            <a:r>
              <a:rPr lang="en-GB" sz="1400" b="1" dirty="0"/>
              <a:t>Qualified Opinion</a:t>
            </a:r>
          </a:p>
          <a:p>
            <a:pPr>
              <a:buFont typeface="Arial" pitchFamily="34" charset="0"/>
              <a:buChar char="•"/>
              <a:defRPr/>
            </a:pPr>
            <a:r>
              <a:rPr lang="en-GB" sz="1400" dirty="0"/>
              <a:t>In our opinion, </a:t>
            </a:r>
            <a:r>
              <a:rPr lang="en-GB" sz="1400" b="1" dirty="0"/>
              <a:t>except for </a:t>
            </a:r>
            <a:r>
              <a:rPr lang="en-GB" sz="1400" dirty="0"/>
              <a:t>the possible effects of the matter described in the Basis for Qualified Opinion paragraph, the financial statements present fairly, in all material respects, (or give a true and fair view of) the financial position of ABC Company as at December 31, 20X1, and (of) its financial performance and its cash flows for the year then ended in accordance with International Financial Reporting Standards.</a:t>
            </a:r>
            <a:endParaRPr lang="en-US" sz="1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Title 1"/>
          <p:cNvSpPr>
            <a:spLocks noGrp="1"/>
          </p:cNvSpPr>
          <p:nvPr>
            <p:ph type="title"/>
          </p:nvPr>
        </p:nvSpPr>
        <p:spPr>
          <a:xfrm>
            <a:off x="360363" y="152400"/>
            <a:ext cx="8421687" cy="461963"/>
          </a:xfrm>
        </p:spPr>
        <p:txBody>
          <a:bodyPr/>
          <a:lstStyle/>
          <a:p>
            <a:r>
              <a:rPr lang="en-GB" sz="2000" smtClean="0">
                <a:latin typeface="Arial" charset="0"/>
                <a:cs typeface="Arial" charset="0"/>
              </a:rPr>
              <a:t>Disclaimer of opinion  - single element of the financial statements</a:t>
            </a:r>
            <a:endParaRPr lang="en-US" sz="2000" smtClean="0">
              <a:latin typeface="Arial" charset="0"/>
              <a:cs typeface="Arial" charset="0"/>
            </a:endParaRPr>
          </a:p>
        </p:txBody>
      </p:sp>
      <p:sp>
        <p:nvSpPr>
          <p:cNvPr id="110594" name="Content Placeholder 2"/>
          <p:cNvSpPr>
            <a:spLocks noGrp="1"/>
          </p:cNvSpPr>
          <p:nvPr>
            <p:ph idx="1"/>
          </p:nvPr>
        </p:nvSpPr>
        <p:spPr bwMode="auto">
          <a:xfrm>
            <a:off x="368300" y="558800"/>
            <a:ext cx="8394700" cy="5770563"/>
          </a:xfrm>
          <a:noFill/>
          <a:ln>
            <a:miter lim="800000"/>
            <a:headEnd/>
            <a:tailEnd/>
          </a:ln>
        </p:spPr>
        <p:txBody>
          <a:bodyPr vert="horz" wrap="square" lIns="91440" tIns="45720" rIns="91440" bIns="45720" numCol="1" anchor="t" anchorCtr="0" compatLnSpc="1">
            <a:prstTxWarp prst="textNoShape">
              <a:avLst/>
            </a:prstTxWarp>
          </a:bodyPr>
          <a:lstStyle/>
          <a:p>
            <a:r>
              <a:rPr lang="en-GB" sz="1400" smtClean="0"/>
              <a:t>Report on the Financial Statements</a:t>
            </a:r>
          </a:p>
          <a:p>
            <a:r>
              <a:rPr lang="en-GB" sz="1400" smtClean="0"/>
              <a:t>We </a:t>
            </a:r>
            <a:r>
              <a:rPr lang="en-GB" sz="1400" b="1" smtClean="0"/>
              <a:t>were engaged </a:t>
            </a:r>
            <a:r>
              <a:rPr lang="en-GB" sz="1400" smtClean="0"/>
              <a:t>to audit the accompanying financial statements of ABC Company …………..</a:t>
            </a:r>
          </a:p>
          <a:p>
            <a:r>
              <a:rPr lang="en-GB" sz="1400" smtClean="0"/>
              <a:t>Management’s Responsibility for the Financial Statements</a:t>
            </a:r>
          </a:p>
          <a:p>
            <a:r>
              <a:rPr lang="en-GB" sz="1400" smtClean="0"/>
              <a:t>Auditor’s Responsibility</a:t>
            </a:r>
          </a:p>
          <a:p>
            <a:pPr>
              <a:buFont typeface="Arial" charset="0"/>
              <a:buChar char="•"/>
            </a:pPr>
            <a:r>
              <a:rPr lang="en-GB" sz="1400" b="1" smtClean="0"/>
              <a:t>Our responsibility is to express an opinion on these financial statements based on conducting the audit in accordance with International Standards on Auditing. Because of the matter described in the Basis for Disclaimer of Opinion paragraph, however, we were not able to obtain sufficient appropriate audit evidence to provide a basis for an audit opinion.</a:t>
            </a:r>
          </a:p>
          <a:p>
            <a:r>
              <a:rPr lang="en-GB" sz="1400" b="1" smtClean="0"/>
              <a:t>Basis for Disclaimer of Opinion</a:t>
            </a:r>
          </a:p>
          <a:p>
            <a:pPr>
              <a:buFont typeface="Arial" charset="0"/>
              <a:buChar char="•"/>
            </a:pPr>
            <a:r>
              <a:rPr lang="en-GB" sz="1400" smtClean="0"/>
              <a:t>The company’s investment in its joint venture XYZ (Country X) Company is carried at xxx on the company’s statement of financial position, which represents over 90% of the company’s net assets as at December 31, 20X1. We were not allowed access to the management and the auditors of XYZ, including XYZ’s auditors’ audit documentation. As a result, we were unable to determine whether any adjustments were necessary in respect of the company’s proportional share of XYZ’s assets that it controls jointly, its proportional share of XYZ’s liabilities for which it is jointly responsible, its proportional share of XYZ’s income and expenses for the year, and the elements making up the statement of changes in equity and cash flow statement.</a:t>
            </a:r>
          </a:p>
          <a:p>
            <a:r>
              <a:rPr lang="en-GB" sz="1400" b="1" smtClean="0"/>
              <a:t>Disclaimer of Opinion</a:t>
            </a:r>
          </a:p>
          <a:p>
            <a:pPr>
              <a:buFont typeface="Arial" charset="0"/>
              <a:buChar char="•"/>
            </a:pPr>
            <a:r>
              <a:rPr lang="en-GB" sz="1400" smtClean="0"/>
              <a:t>Because of the significance of the matter described in the Basis for Disclaimer of Opinion paragraph, we </a:t>
            </a:r>
            <a:r>
              <a:rPr lang="en-GB" sz="1400" b="1" smtClean="0"/>
              <a:t>have not been able </a:t>
            </a:r>
            <a:r>
              <a:rPr lang="en-GB" sz="1400" smtClean="0"/>
              <a:t>to obtain sufficient appropriate audit evidence to provide a basis for an audit opinion. Accordingly, we do not express an opinion on the financial statements</a:t>
            </a:r>
            <a:r>
              <a:rPr lang="en-GB" smtClean="0"/>
              <a:t>.</a:t>
            </a:r>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Title 1"/>
          <p:cNvSpPr>
            <a:spLocks noGrp="1"/>
          </p:cNvSpPr>
          <p:nvPr>
            <p:ph type="title"/>
          </p:nvPr>
        </p:nvSpPr>
        <p:spPr>
          <a:xfrm>
            <a:off x="360363" y="152400"/>
            <a:ext cx="8421687" cy="447675"/>
          </a:xfrm>
        </p:spPr>
        <p:txBody>
          <a:bodyPr/>
          <a:lstStyle/>
          <a:p>
            <a:r>
              <a:rPr lang="en-GB" sz="2000" smtClean="0">
                <a:latin typeface="Arial" charset="0"/>
                <a:cs typeface="Arial" charset="0"/>
              </a:rPr>
              <a:t>Disclaimer of opinion  - multiple elements of the financial statements</a:t>
            </a:r>
            <a:endParaRPr lang="en-US" sz="2000" smtClean="0">
              <a:latin typeface="Arial" charset="0"/>
              <a:cs typeface="Arial" charset="0"/>
            </a:endParaRPr>
          </a:p>
        </p:txBody>
      </p:sp>
      <p:sp>
        <p:nvSpPr>
          <p:cNvPr id="111618" name="Content Placeholder 2"/>
          <p:cNvSpPr>
            <a:spLocks noGrp="1"/>
          </p:cNvSpPr>
          <p:nvPr>
            <p:ph idx="1"/>
          </p:nvPr>
        </p:nvSpPr>
        <p:spPr bwMode="auto">
          <a:xfrm>
            <a:off x="368300" y="736600"/>
            <a:ext cx="8394700" cy="5592763"/>
          </a:xfrm>
          <a:noFill/>
          <a:ln>
            <a:miter lim="800000"/>
            <a:headEnd/>
            <a:tailEnd/>
          </a:ln>
        </p:spPr>
        <p:txBody>
          <a:bodyPr vert="horz" wrap="square" lIns="91440" tIns="45720" rIns="91440" bIns="45720" numCol="1" anchor="t" anchorCtr="0" compatLnSpc="1">
            <a:prstTxWarp prst="textNoShape">
              <a:avLst/>
            </a:prstTxWarp>
          </a:bodyPr>
          <a:lstStyle/>
          <a:p>
            <a:pPr>
              <a:buFont typeface="Arial" charset="0"/>
              <a:buChar char="•"/>
            </a:pPr>
            <a:r>
              <a:rPr lang="en-GB" sz="1200" smtClean="0"/>
              <a:t>We were engaged to audit the accompanying financial statements of ABC Company ……</a:t>
            </a:r>
          </a:p>
          <a:p>
            <a:pPr>
              <a:buFont typeface="Arial" charset="0"/>
              <a:buChar char="•"/>
            </a:pPr>
            <a:r>
              <a:rPr lang="en-GB" sz="1200" smtClean="0"/>
              <a:t>Management’s Responsibility for the Financial Statements</a:t>
            </a:r>
          </a:p>
          <a:p>
            <a:r>
              <a:rPr lang="en-GB" sz="1200" smtClean="0"/>
              <a:t>Auditor’s Responsibility</a:t>
            </a:r>
          </a:p>
          <a:p>
            <a:pPr>
              <a:buFont typeface="Arial" charset="0"/>
              <a:buChar char="•"/>
            </a:pPr>
            <a:r>
              <a:rPr lang="en-GB" sz="1200" b="1" smtClean="0"/>
              <a:t>Our responsibility is to express an opinion on these financial statements based on conducting the audit in accordance with International Standards on Auditing. Because of the matters described in the Basis for Disclaimer of Opinion paragraph, however, we were not able to obtain sufficient appropriate audit evidence to provide a basis for an audit opinion.</a:t>
            </a:r>
          </a:p>
          <a:p>
            <a:r>
              <a:rPr lang="en-GB" sz="1200" b="1" smtClean="0"/>
              <a:t>Basis for Disclaimer of Opinion</a:t>
            </a:r>
          </a:p>
          <a:p>
            <a:pPr>
              <a:buFont typeface="Arial" charset="0"/>
              <a:buChar char="•"/>
            </a:pPr>
            <a:r>
              <a:rPr lang="en-GB" sz="1200" smtClean="0"/>
              <a:t>We were not appointed as auditors of the company until after December 31, 20X1 and thus did not observe the counting of physical inventories at the beginning and end of the year. We were unable to satisfy ourselves by alternative means concerning the inventory quantities held at December 31, 20X0 and 20X1 which are stated in the statement of financial position at xxx and xxx, respectively. In addition, the introduction of a new computerized accounts receivable system in September 20X1 resulted in numerous errors in accounts receivable. As of the date of our audit report, management was still in the process of rectifying the system deficiencies and correcting the errors. We were unable to confirm or verify by alternative means accounts receivable included in the statement of financial position at a total amount of xxx as at December 31, 20X1. As a result of these matters, we were unable to determine whether any adjustments might have been found necessary in respect of recorded or unrecorded inventories and accounts receivable, and the elements making up the statement of comprehensive income, statement of changes in equity and statement of cash flows.</a:t>
            </a:r>
          </a:p>
          <a:p>
            <a:r>
              <a:rPr lang="en-GB" sz="1200" b="1" smtClean="0"/>
              <a:t>Disclaimer of Opinion</a:t>
            </a:r>
          </a:p>
          <a:p>
            <a:pPr>
              <a:buFont typeface="Arial" charset="0"/>
              <a:buChar char="•"/>
            </a:pPr>
            <a:r>
              <a:rPr lang="en-GB" sz="1200" smtClean="0"/>
              <a:t>Because of the significance of the matters described in the Basis for Disclaimer of Opinion paragraph, we </a:t>
            </a:r>
            <a:r>
              <a:rPr lang="en-GB" sz="1200" b="1" smtClean="0"/>
              <a:t>have not been able </a:t>
            </a:r>
            <a:r>
              <a:rPr lang="en-GB" sz="1200" smtClean="0"/>
              <a:t>to obtain sufficient appropriate audit evidence to provide a basis for an audit opinion. Accordingly, we do not express an opinion on the financial statements.</a:t>
            </a:r>
            <a:endParaRPr lang="en-US" sz="12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Title 1"/>
          <p:cNvSpPr>
            <a:spLocks noGrp="1"/>
          </p:cNvSpPr>
          <p:nvPr>
            <p:ph type="title"/>
          </p:nvPr>
        </p:nvSpPr>
        <p:spPr/>
        <p:txBody>
          <a:bodyPr/>
          <a:lstStyle/>
          <a:p>
            <a:r>
              <a:rPr lang="en-GB" sz="2000" smtClean="0">
                <a:latin typeface="Arial" charset="0"/>
                <a:cs typeface="Arial" charset="0"/>
              </a:rPr>
              <a:t>EMPHASIS OF MATTER PARAGRAPHS AND OTHER MATTER PARAGRAPHS – ISA 706</a:t>
            </a:r>
            <a:endParaRPr lang="en-US" sz="2000" smtClean="0">
              <a:latin typeface="Arial" charset="0"/>
              <a:cs typeface="Arial" charset="0"/>
            </a:endParaRPr>
          </a:p>
        </p:txBody>
      </p:sp>
      <p:sp>
        <p:nvSpPr>
          <p:cNvPr id="112642"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 typeface="Arial" charset="0"/>
              <a:buChar char="•"/>
            </a:pPr>
            <a:r>
              <a:rPr lang="en-GB" smtClean="0"/>
              <a:t>For purposes of the ISAs, the following terms have the meanings attributed below:</a:t>
            </a:r>
          </a:p>
          <a:p>
            <a:r>
              <a:rPr lang="en-GB" smtClean="0"/>
              <a:t>(a)	Emphasis of Matter paragraph – A paragraph included in the auditor’s report that refers to a matter appropriately presented or disclosed in the financial statements that, in the auditor’s judgment, is of such importance that it is fundamental to users’ understanding of the financial statements.</a:t>
            </a:r>
          </a:p>
          <a:p>
            <a:r>
              <a:rPr lang="en-GB" smtClean="0"/>
              <a:t>(b)	Other Matter paragraph – A paragraph included in the auditor’s report that refers to a matter other than those presented or disclosed in the financial statements that, in the auditor’s judgment, is relevant to users’ understanding of the audit, the auditor’s responsibilities or the auditor’s report.</a:t>
            </a:r>
            <a:endParaRPr 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Title 1"/>
          <p:cNvSpPr>
            <a:spLocks noGrp="1"/>
          </p:cNvSpPr>
          <p:nvPr>
            <p:ph type="title"/>
          </p:nvPr>
        </p:nvSpPr>
        <p:spPr/>
        <p:txBody>
          <a:bodyPr/>
          <a:lstStyle/>
          <a:p>
            <a:r>
              <a:rPr lang="en-GB" smtClean="0">
                <a:latin typeface="Arial" charset="0"/>
                <a:cs typeface="Arial" charset="0"/>
              </a:rPr>
              <a:t>EMPHASIS OF MATTER PARAGRAPHS AND OTHER MATTER PARAGRAPHS</a:t>
            </a:r>
            <a:endParaRPr lang="en-US" smtClean="0">
              <a:latin typeface="Arial" charset="0"/>
              <a:cs typeface="Arial" charset="0"/>
            </a:endParaRPr>
          </a:p>
        </p:txBody>
      </p:sp>
      <p:sp>
        <p:nvSpPr>
          <p:cNvPr id="113666"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 typeface="Arial" charset="0"/>
              <a:buChar char="•"/>
            </a:pPr>
            <a:r>
              <a:rPr lang="en-GB" smtClean="0"/>
              <a:t>The objective of the auditor, having formed an opinion on the financial statements, is to draw users’ attention, when in the auditor’s judgment it is necessary to do so, by way of clear additional communication in the auditor’s report, to:</a:t>
            </a:r>
          </a:p>
          <a:p>
            <a:r>
              <a:rPr lang="en-GB" smtClean="0"/>
              <a:t>(a)	A matter, although appropriately presented or disclosed in the financial statements, that is of such importance that it is fundamental to users’ understanding of the financial statements; or </a:t>
            </a:r>
          </a:p>
          <a:p>
            <a:r>
              <a:rPr lang="en-GB" smtClean="0"/>
              <a:t>(b)	As appropriate, any other matter that is relevant to users’ understanding of the audit, the auditor’s responsibilities or the auditor’s report. </a:t>
            </a:r>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Title 1"/>
          <p:cNvSpPr>
            <a:spLocks noGrp="1"/>
          </p:cNvSpPr>
          <p:nvPr>
            <p:ph type="title"/>
          </p:nvPr>
        </p:nvSpPr>
        <p:spPr/>
        <p:txBody>
          <a:bodyPr/>
          <a:lstStyle/>
          <a:p>
            <a:r>
              <a:rPr lang="en-GB" smtClean="0">
                <a:latin typeface="Arial" charset="0"/>
                <a:cs typeface="Arial" charset="0"/>
              </a:rPr>
              <a:t>EMPHASIS OF MATTER</a:t>
            </a:r>
            <a:endParaRPr lang="en-US" smtClean="0">
              <a:latin typeface="Arial" charset="0"/>
              <a:cs typeface="Arial" charset="0"/>
            </a:endParaRPr>
          </a:p>
        </p:txBody>
      </p:sp>
      <p:sp>
        <p:nvSpPr>
          <p:cNvPr id="3" name="Content Placeholder 2"/>
          <p:cNvSpPr>
            <a:spLocks noGrp="1"/>
          </p:cNvSpPr>
          <p:nvPr>
            <p:ph idx="1"/>
          </p:nvPr>
        </p:nvSpPr>
        <p:spPr>
          <a:xfrm>
            <a:off x="368300" y="763588"/>
            <a:ext cx="8394700" cy="5580062"/>
          </a:xfrm>
        </p:spPr>
        <p:txBody>
          <a:bodyPr/>
          <a:lstStyle/>
          <a:p>
            <a:pPr>
              <a:buFont typeface="Arial" pitchFamily="34" charset="0"/>
              <a:buChar char="•"/>
              <a:defRPr/>
            </a:pPr>
            <a:r>
              <a:rPr lang="en-GB" sz="1600" dirty="0"/>
              <a:t>Circumstances in Which an Emphasis of Matter Paragraph May Be Necessary </a:t>
            </a:r>
          </a:p>
          <a:p>
            <a:pPr marL="654050" lvl="4" indent="-285750">
              <a:buFont typeface="Arial" pitchFamily="34" charset="0"/>
              <a:buChar char="•"/>
              <a:defRPr/>
            </a:pPr>
            <a:r>
              <a:rPr lang="en-GB" sz="1600" dirty="0" smtClean="0"/>
              <a:t>an </a:t>
            </a:r>
            <a:r>
              <a:rPr lang="en-GB" sz="1600" dirty="0"/>
              <a:t>uncertainty relating to the future outcome of exceptional litigation or </a:t>
            </a:r>
            <a:r>
              <a:rPr lang="en-GB" sz="1600" dirty="0" smtClean="0"/>
              <a:t>regulatory action</a:t>
            </a:r>
          </a:p>
          <a:p>
            <a:pPr marL="654050" lvl="4" indent="-285750">
              <a:buFont typeface="Arial" pitchFamily="34" charset="0"/>
              <a:buChar char="•"/>
              <a:defRPr/>
            </a:pPr>
            <a:r>
              <a:rPr lang="en-GB" sz="1600" dirty="0" smtClean="0"/>
              <a:t>Early </a:t>
            </a:r>
            <a:r>
              <a:rPr lang="en-GB" sz="1600" dirty="0"/>
              <a:t>application (where permitted) of a new accounting standard (for example, a new International Financial Reporting Standard) that has a pervasive effect on the financial statements in advance of its effective </a:t>
            </a:r>
            <a:r>
              <a:rPr lang="en-GB" sz="1600" dirty="0" smtClean="0"/>
              <a:t>date.</a:t>
            </a:r>
          </a:p>
          <a:p>
            <a:pPr marL="654050" lvl="4" indent="-285750">
              <a:buFont typeface="Arial" pitchFamily="34" charset="0"/>
              <a:buChar char="•"/>
              <a:defRPr/>
            </a:pPr>
            <a:r>
              <a:rPr lang="en-GB" sz="1600" dirty="0" smtClean="0"/>
              <a:t>a major catastrophe that has had, or continues to have, a significant effect on the entity’s financial position.</a:t>
            </a:r>
          </a:p>
          <a:p>
            <a:pPr>
              <a:buFont typeface="Arial" pitchFamily="34" charset="0"/>
              <a:buChar char="•"/>
              <a:defRPr/>
            </a:pPr>
            <a:r>
              <a:rPr lang="en-GB" sz="1600" dirty="0" smtClean="0"/>
              <a:t>ISA 706 </a:t>
            </a:r>
            <a:r>
              <a:rPr lang="en-GB" sz="1600" dirty="0"/>
              <a:t>limits the use of an Emphasis of Matter paragraph to matters presented or disclosed in the financial </a:t>
            </a:r>
            <a:r>
              <a:rPr lang="en-GB" sz="1600" dirty="0" smtClean="0"/>
              <a:t>statements</a:t>
            </a:r>
            <a:r>
              <a:rPr lang="en-GB" sz="1600" dirty="0"/>
              <a:t>:</a:t>
            </a:r>
            <a:endParaRPr lang="en-GB" sz="1600" dirty="0" smtClean="0"/>
          </a:p>
          <a:p>
            <a:pPr lvl="3">
              <a:buFont typeface="Arial" pitchFamily="34" charset="0"/>
              <a:buChar char="•"/>
              <a:defRPr/>
            </a:pPr>
            <a:r>
              <a:rPr lang="en-GB" sz="1600" dirty="0" smtClean="0"/>
              <a:t>Include </a:t>
            </a:r>
            <a:r>
              <a:rPr lang="en-GB" sz="1600" dirty="0"/>
              <a:t>it immediately after the Opinion paragraph in the auditor’s </a:t>
            </a:r>
            <a:r>
              <a:rPr lang="en-GB" sz="1600" dirty="0" smtClean="0"/>
              <a:t>report;</a:t>
            </a:r>
          </a:p>
          <a:p>
            <a:pPr lvl="3">
              <a:defRPr/>
            </a:pPr>
            <a:r>
              <a:rPr lang="en-GB" sz="1600" dirty="0" smtClean="0"/>
              <a:t>Use </a:t>
            </a:r>
            <a:r>
              <a:rPr lang="en-GB" sz="1600" dirty="0"/>
              <a:t>the heading “Emphasis of Matter,” or other appropriate </a:t>
            </a:r>
            <a:r>
              <a:rPr lang="en-GB" sz="1600" dirty="0" smtClean="0"/>
              <a:t>heading;</a:t>
            </a:r>
          </a:p>
          <a:p>
            <a:pPr lvl="3">
              <a:defRPr/>
            </a:pPr>
            <a:r>
              <a:rPr lang="en-GB" sz="1600" dirty="0" smtClean="0"/>
              <a:t>Include </a:t>
            </a:r>
            <a:r>
              <a:rPr lang="en-GB" sz="1600" dirty="0"/>
              <a:t>in the paragraph a clear reference to the matter being emphasized and to where relevant disclosures that fully describe the matter can be found in the financial statements; and </a:t>
            </a:r>
            <a:endParaRPr lang="en-GB" sz="1600" dirty="0" smtClean="0"/>
          </a:p>
          <a:p>
            <a:pPr lvl="3">
              <a:defRPr/>
            </a:pPr>
            <a:r>
              <a:rPr lang="en-GB" sz="1600" dirty="0" smtClean="0"/>
              <a:t>Indicate </a:t>
            </a:r>
            <a:r>
              <a:rPr lang="en-GB" sz="1600" dirty="0"/>
              <a:t>that the auditor’s opinion is not modified in respect of the matter emphasized</a:t>
            </a:r>
            <a:endParaRPr lang="en-GB" sz="1600" dirty="0" smtClean="0"/>
          </a:p>
          <a:p>
            <a:pPr marL="0" indent="0">
              <a:defRPr/>
            </a:pPr>
            <a:r>
              <a:rPr lang="en-GB" sz="1600" dirty="0" smtClean="0"/>
              <a:t>.</a:t>
            </a:r>
            <a:endParaRPr lang="en-US" sz="16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Title 1"/>
          <p:cNvSpPr>
            <a:spLocks noGrp="1"/>
          </p:cNvSpPr>
          <p:nvPr>
            <p:ph type="title"/>
          </p:nvPr>
        </p:nvSpPr>
        <p:spPr/>
        <p:txBody>
          <a:bodyPr/>
          <a:lstStyle/>
          <a:p>
            <a:r>
              <a:rPr lang="en-GB" smtClean="0">
                <a:latin typeface="Arial" charset="0"/>
                <a:cs typeface="Arial" charset="0"/>
              </a:rPr>
              <a:t>OTHER MATTER PARAGRAPH</a:t>
            </a:r>
            <a:endParaRPr lang="en-US" smtClean="0">
              <a:latin typeface="Arial" charset="0"/>
              <a:cs typeface="Arial" charset="0"/>
            </a:endParaRPr>
          </a:p>
        </p:txBody>
      </p:sp>
      <p:sp>
        <p:nvSpPr>
          <p:cNvPr id="115714" name="Content Placeholder 2"/>
          <p:cNvSpPr>
            <a:spLocks noGrp="1"/>
          </p:cNvSpPr>
          <p:nvPr>
            <p:ph idx="1"/>
          </p:nvPr>
        </p:nvSpPr>
        <p:spPr bwMode="auto">
          <a:xfrm>
            <a:off x="314325" y="750888"/>
            <a:ext cx="8394700" cy="5537200"/>
          </a:xfrm>
          <a:noFill/>
          <a:ln>
            <a:miter lim="800000"/>
            <a:headEnd/>
            <a:tailEnd/>
          </a:ln>
        </p:spPr>
        <p:txBody>
          <a:bodyPr vert="horz" wrap="square" lIns="91440" tIns="45720" rIns="91440" bIns="45720" numCol="1" anchor="t" anchorCtr="0" compatLnSpc="1">
            <a:prstTxWarp prst="textNoShape">
              <a:avLst/>
            </a:prstTxWarp>
          </a:bodyPr>
          <a:lstStyle/>
          <a:p>
            <a:pPr>
              <a:buFont typeface="Arial" charset="0"/>
              <a:buChar char="•"/>
            </a:pPr>
            <a:r>
              <a:rPr lang="en-GB" smtClean="0"/>
              <a:t>Circumstances in Which an Other Matter Paragraph May Be Necessary:</a:t>
            </a:r>
          </a:p>
          <a:p>
            <a:pPr lvl="3"/>
            <a:r>
              <a:rPr lang="en-GB" sz="1800" smtClean="0"/>
              <a:t>Relevant to Users’ Understanding of the Audit</a:t>
            </a:r>
          </a:p>
          <a:p>
            <a:pPr lvl="3"/>
            <a:r>
              <a:rPr lang="en-GB" sz="1800" smtClean="0"/>
              <a:t>Relevant to Users’ Understanding of the Auditor’s Responsibilities or the Auditor’s Report</a:t>
            </a:r>
          </a:p>
          <a:p>
            <a:pPr lvl="3"/>
            <a:r>
              <a:rPr lang="en-GB" sz="1800" smtClean="0"/>
              <a:t>Reporting on more than one set of financial statements</a:t>
            </a:r>
          </a:p>
          <a:p>
            <a:pPr lvl="3"/>
            <a:r>
              <a:rPr lang="en-GB" sz="1800" smtClean="0"/>
              <a:t>Restriction on distribution or use of the auditor’s report</a:t>
            </a:r>
          </a:p>
          <a:p>
            <a:pPr>
              <a:buFont typeface="Arial" charset="0"/>
              <a:buChar char="•"/>
            </a:pPr>
            <a:r>
              <a:rPr lang="en-GB" smtClean="0"/>
              <a:t>Include immediately after the Opinion paragraph and any Emphasis of Matter paragraph</a:t>
            </a:r>
          </a:p>
          <a:p>
            <a:pPr>
              <a:buFont typeface="Arial" charset="0"/>
              <a:buChar char="•"/>
            </a:pPr>
            <a:endParaRPr 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Title 1"/>
          <p:cNvSpPr>
            <a:spLocks noGrp="1"/>
          </p:cNvSpPr>
          <p:nvPr>
            <p:ph type="title"/>
          </p:nvPr>
        </p:nvSpPr>
        <p:spPr/>
        <p:txBody>
          <a:bodyPr/>
          <a:lstStyle/>
          <a:p>
            <a:r>
              <a:rPr lang="en-GB" sz="1800" smtClean="0">
                <a:latin typeface="Arial" charset="0"/>
                <a:cs typeface="Arial" charset="0"/>
              </a:rPr>
              <a:t>Illustration of an Auditor’s Report that Includes an Emphasis of Matter Paragraph</a:t>
            </a:r>
            <a:endParaRPr lang="en-US" sz="1800" smtClean="0">
              <a:latin typeface="Arial" charset="0"/>
              <a:cs typeface="Arial" charset="0"/>
            </a:endParaRPr>
          </a:p>
        </p:txBody>
      </p:sp>
      <p:sp>
        <p:nvSpPr>
          <p:cNvPr id="117762" name="Content Placeholder 2"/>
          <p:cNvSpPr>
            <a:spLocks noGrp="1"/>
          </p:cNvSpPr>
          <p:nvPr>
            <p:ph idx="1"/>
          </p:nvPr>
        </p:nvSpPr>
        <p:spPr bwMode="auto">
          <a:xfrm>
            <a:off x="368300" y="777875"/>
            <a:ext cx="8394700" cy="5551488"/>
          </a:xfrm>
          <a:noFill/>
          <a:ln>
            <a:miter lim="800000"/>
            <a:headEnd/>
            <a:tailEnd/>
          </a:ln>
        </p:spPr>
        <p:txBody>
          <a:bodyPr vert="horz" wrap="square" lIns="91440" tIns="45720" rIns="91440" bIns="45720" numCol="1" anchor="t" anchorCtr="0" compatLnSpc="1">
            <a:prstTxWarp prst="textNoShape">
              <a:avLst/>
            </a:prstTxWarp>
          </a:bodyPr>
          <a:lstStyle/>
          <a:p>
            <a:pPr>
              <a:buFont typeface="Arial" charset="0"/>
              <a:buChar char="•"/>
            </a:pPr>
            <a:r>
              <a:rPr lang="en-GB" sz="1400" smtClean="0"/>
              <a:t>We believe that the audit evidence that we have obtained is sufficient and appropriate to provide a basis for our qualified audit opinion.</a:t>
            </a:r>
          </a:p>
          <a:p>
            <a:r>
              <a:rPr lang="en-GB" sz="1400" smtClean="0"/>
              <a:t>Basis for Qualified Opinion</a:t>
            </a:r>
          </a:p>
          <a:p>
            <a:pPr>
              <a:buFont typeface="Arial" charset="0"/>
              <a:buChar char="•"/>
            </a:pPr>
            <a:r>
              <a:rPr lang="en-GB" sz="1400" smtClean="0"/>
              <a:t>The company’s short-term marketable securities are carried in the statement of financial position at xxx. Management has not marked these securities to market but has instead stated them at cost, which constitutes a departure from International Financial Reporting Standards. The company’s records indicate that had management marked the marketable securities to market, the company would have recognized an unrealized loss of xxx in the statement of comprehensive income for the year. The carrying amount of the securities in the statement of financial position would have been reduced by the same amount at December 31, 20X1, and income tax, net income and shareholders’ equity would have been reduced by xxx, xxx and xxx, respectively.</a:t>
            </a:r>
          </a:p>
          <a:p>
            <a:r>
              <a:rPr lang="en-GB" sz="1400" smtClean="0"/>
              <a:t>Qualified Opinion</a:t>
            </a:r>
          </a:p>
          <a:p>
            <a:pPr>
              <a:buFont typeface="Arial" charset="0"/>
              <a:buChar char="•"/>
            </a:pPr>
            <a:r>
              <a:rPr lang="en-GB" sz="1400" smtClean="0"/>
              <a:t>In our opinion, except for the effects of the matter described in the Basis for Qualified Opinion paragraph, the financial statements present fairly, in all material respects (or give a true and fair view of) the financial position of ABC Company as at December 31, 20X1, and (of) its financial performance and its cash flows for the year then ended in accordance with International Financial Reporting Standards.</a:t>
            </a:r>
          </a:p>
          <a:p>
            <a:r>
              <a:rPr lang="en-GB" sz="1400" smtClean="0"/>
              <a:t>Emphasis of Matter </a:t>
            </a:r>
          </a:p>
          <a:p>
            <a:pPr>
              <a:buFont typeface="Arial" charset="0"/>
              <a:buChar char="•"/>
            </a:pPr>
            <a:r>
              <a:rPr lang="en-GB" sz="1400" smtClean="0"/>
              <a:t>We draw attention to Note X to the financial statements which describes the uncertainty related to the outcome of the lawsuit filed against the company by XYZ Company. Our opinion is not qualified in respect of this matter.</a:t>
            </a:r>
            <a:endParaRPr lang="en-US" sz="14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10"/>
          <p:cNvSpPr>
            <a:spLocks noGrp="1" noChangeArrowheads="1"/>
          </p:cNvSpPr>
          <p:nvPr>
            <p:ph type="title"/>
          </p:nvPr>
        </p:nvSpPr>
        <p:spPr>
          <a:xfrm>
            <a:off x="363538" y="319088"/>
            <a:ext cx="8391525" cy="487362"/>
          </a:xfrm>
        </p:spPr>
        <p:txBody>
          <a:bodyPr/>
          <a:lstStyle/>
          <a:p>
            <a:pPr eaLnBrk="1" hangingPunct="1">
              <a:lnSpc>
                <a:spcPct val="100000"/>
              </a:lnSpc>
              <a:spcAft>
                <a:spcPct val="37000"/>
              </a:spcAft>
            </a:pPr>
            <a:r>
              <a:rPr lang="en-US" altLang="en-GB" smtClean="0">
                <a:latin typeface="Arial" charset="0"/>
                <a:cs typeface="Arial" charset="0"/>
              </a:rPr>
              <a:t>Audit documentation requirements</a:t>
            </a:r>
          </a:p>
        </p:txBody>
      </p:sp>
      <p:sp>
        <p:nvSpPr>
          <p:cNvPr id="118786" name="Rectangle 11"/>
          <p:cNvSpPr>
            <a:spLocks noGrp="1" noChangeArrowheads="1"/>
          </p:cNvSpPr>
          <p:nvPr>
            <p:ph idx="1"/>
          </p:nvPr>
        </p:nvSpPr>
        <p:spPr bwMode="auto">
          <a:xfrm>
            <a:off x="368300" y="873125"/>
            <a:ext cx="8394700" cy="5456238"/>
          </a:xfrm>
          <a:noFill/>
          <a:ln>
            <a:miter lim="800000"/>
            <a:headEnd/>
            <a:tailEnd/>
          </a:ln>
        </p:spPr>
        <p:txBody>
          <a:bodyPr vert="horz" wrap="square" lIns="91440" tIns="45720" rIns="91440" bIns="45720" numCol="1" anchor="t" anchorCtr="0" compatLnSpc="1">
            <a:prstTxWarp prst="textNoShape">
              <a:avLst/>
            </a:prstTxWarp>
          </a:bodyPr>
          <a:lstStyle/>
          <a:p>
            <a:pPr marL="236538" indent="-236538" eaLnBrk="1" hangingPunct="1"/>
            <a:r>
              <a:rPr lang="en-US" altLang="en-GB" smtClean="0"/>
              <a:t>Documentation shall:</a:t>
            </a:r>
          </a:p>
          <a:p>
            <a:pPr marL="568325" lvl="1" indent="-217488" eaLnBrk="1" hangingPunct="1">
              <a:lnSpc>
                <a:spcPts val="2800"/>
              </a:lnSpc>
              <a:spcAft>
                <a:spcPct val="37000"/>
              </a:spcAft>
            </a:pPr>
            <a:r>
              <a:rPr lang="en-US" altLang="en-GB" sz="2000" smtClean="0"/>
              <a:t>Include all the audit evidence to support audit report by the date of such audit report</a:t>
            </a:r>
          </a:p>
          <a:p>
            <a:pPr marL="568325" lvl="1" indent="-217488" eaLnBrk="1" hangingPunct="1">
              <a:lnSpc>
                <a:spcPts val="2800"/>
              </a:lnSpc>
              <a:spcAft>
                <a:spcPct val="37000"/>
              </a:spcAft>
            </a:pPr>
            <a:r>
              <a:rPr lang="en-US" altLang="en-GB" sz="2000" smtClean="0"/>
              <a:t>Enable an experienced auditor to understand the nature, timing, extent, results of procedures performed, and significant matters and conclusions</a:t>
            </a:r>
          </a:p>
          <a:p>
            <a:pPr marL="568325" lvl="1" indent="-217488" eaLnBrk="1" hangingPunct="1">
              <a:lnSpc>
                <a:spcPts val="2800"/>
              </a:lnSpc>
              <a:spcAft>
                <a:spcPct val="37000"/>
              </a:spcAft>
            </a:pPr>
            <a:r>
              <a:rPr lang="en-US" altLang="en-GB" sz="2000" smtClean="0"/>
              <a:t>Be assembled within 60 days from the date of our audit report</a:t>
            </a:r>
          </a:p>
          <a:p>
            <a:pPr marL="568325" lvl="1" indent="-217488" eaLnBrk="1" hangingPunct="1">
              <a:lnSpc>
                <a:spcPts val="2800"/>
              </a:lnSpc>
              <a:spcAft>
                <a:spcPct val="37000"/>
              </a:spcAft>
            </a:pPr>
            <a:r>
              <a:rPr lang="en-US" altLang="en-GB" sz="2000" smtClean="0"/>
              <a:t>Not be amended except for editorial or clarifying changes after the date of our audit report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en-GB" smtClean="0">
                <a:latin typeface="Arial" charset="0"/>
                <a:cs typeface="Arial" charset="0"/>
              </a:rPr>
              <a:t>Concluding and Reporting Audit Activities</a:t>
            </a:r>
            <a:endParaRPr lang="en-US" smtClean="0">
              <a:latin typeface="Arial" charset="0"/>
              <a:cs typeface="Arial" charset="0"/>
            </a:endParaRPr>
          </a:p>
        </p:txBody>
      </p:sp>
      <p:sp>
        <p:nvSpPr>
          <p:cNvPr id="91138" name="Content Placeholder 2"/>
          <p:cNvSpPr>
            <a:spLocks noGrp="1"/>
          </p:cNvSpPr>
          <p:nvPr>
            <p:ph idx="1"/>
          </p:nvPr>
        </p:nvSpPr>
        <p:spPr bwMode="auto">
          <a:xfrm>
            <a:off x="368300" y="668338"/>
            <a:ext cx="8394700" cy="5661025"/>
          </a:xfrm>
          <a:noFill/>
          <a:ln>
            <a:miter lim="800000"/>
            <a:headEnd/>
            <a:tailEnd/>
          </a:ln>
        </p:spPr>
        <p:txBody>
          <a:bodyPr vert="horz" wrap="square" lIns="91440" tIns="45720" rIns="91440" bIns="45720" numCol="1" anchor="t" anchorCtr="0" compatLnSpc="1">
            <a:prstTxWarp prst="textNoShape">
              <a:avLst/>
            </a:prstTxWarp>
          </a:bodyPr>
          <a:lstStyle/>
          <a:p>
            <a:pPr>
              <a:buFont typeface="Arial" charset="0"/>
              <a:buChar char="•"/>
            </a:pPr>
            <a:r>
              <a:rPr lang="en-US" sz="1600" smtClean="0"/>
              <a:t>Throughout the audit engagement, most of our audit procedures are directed to address assessed risks of material misstatement for material classes of transactions, account balances, or disclosures.</a:t>
            </a:r>
          </a:p>
          <a:p>
            <a:pPr>
              <a:buFont typeface="Arial" charset="0"/>
              <a:buChar char="•"/>
            </a:pPr>
            <a:r>
              <a:rPr lang="en-US" sz="1600" smtClean="0"/>
              <a:t>As we near the end of the audit engagement, procedures to conclude and report on the results of the audit procedures need to be performed.</a:t>
            </a:r>
          </a:p>
          <a:p>
            <a:pPr>
              <a:buFont typeface="Arial" charset="0"/>
              <a:buChar char="•"/>
            </a:pPr>
            <a:r>
              <a:rPr lang="en-US" sz="1600" smtClean="0"/>
              <a:t>Additional procedures related to concluding the engagement and the reporting on the financial statements need to be undertaken.</a:t>
            </a:r>
          </a:p>
          <a:p>
            <a:pPr>
              <a:buFont typeface="Arial" charset="0"/>
              <a:buChar char="•"/>
            </a:pPr>
            <a:r>
              <a:rPr lang="en-US" sz="1600" smtClean="0"/>
              <a:t>The steps that need to be performed as part of the concluding and report audit activities are:</a:t>
            </a:r>
          </a:p>
          <a:p>
            <a:pPr lvl="3"/>
            <a:r>
              <a:rPr lang="en-US" sz="1200" smtClean="0"/>
              <a:t>Perform concluding analytical procedures</a:t>
            </a:r>
          </a:p>
          <a:p>
            <a:pPr lvl="3"/>
            <a:r>
              <a:rPr lang="en-US" sz="1200" smtClean="0"/>
              <a:t>Perform subsequent events review</a:t>
            </a:r>
          </a:p>
          <a:p>
            <a:pPr lvl="3"/>
            <a:r>
              <a:rPr lang="en-US" sz="1200" smtClean="0"/>
              <a:t>Evaluate the overall scope of the audit</a:t>
            </a:r>
          </a:p>
          <a:p>
            <a:pPr lvl="3"/>
            <a:r>
              <a:rPr lang="en-US" sz="1200" smtClean="0"/>
              <a:t>Evaluate the effect of uncorrected misstatements on the financial statements</a:t>
            </a:r>
          </a:p>
          <a:p>
            <a:pPr lvl="3"/>
            <a:r>
              <a:rPr lang="en-US" sz="1200" smtClean="0"/>
              <a:t>Obtain written representations</a:t>
            </a:r>
          </a:p>
          <a:p>
            <a:pPr lvl="3"/>
            <a:r>
              <a:rPr lang="en-US" sz="1200" smtClean="0"/>
              <a:t>Form an opinion and report on the financial statements</a:t>
            </a:r>
          </a:p>
          <a:p>
            <a:pPr>
              <a:buFont typeface="Arial" charset="0"/>
              <a:buChar char="•"/>
            </a:pPr>
            <a:r>
              <a:rPr lang="en-US" sz="1600" smtClean="0"/>
              <a:t>We also need to review all the documentation in the audit file and ensure this meets the standards required, prior to performing archiving procedures.</a:t>
            </a:r>
          </a:p>
          <a:p>
            <a:endParaRPr lang="en-US" sz="14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Title 1"/>
          <p:cNvSpPr>
            <a:spLocks noGrp="1"/>
          </p:cNvSpPr>
          <p:nvPr>
            <p:ph type="title"/>
          </p:nvPr>
        </p:nvSpPr>
        <p:spPr/>
        <p:txBody>
          <a:bodyPr/>
          <a:lstStyle/>
          <a:p>
            <a:r>
              <a:rPr lang="en-US" b="1" smtClean="0">
                <a:latin typeface="Arial" charset="0"/>
                <a:cs typeface="Arial" charset="0"/>
              </a:rPr>
              <a:t>Key Learning Points</a:t>
            </a:r>
            <a:br>
              <a:rPr lang="en-US" b="1" smtClean="0">
                <a:latin typeface="Arial" charset="0"/>
                <a:cs typeface="Arial" charset="0"/>
              </a:rPr>
            </a:br>
            <a:endParaRPr lang="en-US" smtClean="0">
              <a:latin typeface="Arial" charset="0"/>
              <a:cs typeface="Arial" charset="0"/>
            </a:endParaRPr>
          </a:p>
        </p:txBody>
      </p:sp>
      <p:sp>
        <p:nvSpPr>
          <p:cNvPr id="120834" name="Content Placeholder 2"/>
          <p:cNvSpPr>
            <a:spLocks noGrp="1"/>
          </p:cNvSpPr>
          <p:nvPr>
            <p:ph idx="1"/>
          </p:nvPr>
        </p:nvSpPr>
        <p:spPr bwMode="auto">
          <a:xfrm>
            <a:off x="368300" y="763588"/>
            <a:ext cx="8394700" cy="5565775"/>
          </a:xfrm>
          <a:noFill/>
          <a:ln>
            <a:miter lim="800000"/>
            <a:headEnd/>
            <a:tailEnd/>
          </a:ln>
        </p:spPr>
        <p:txBody>
          <a:bodyPr vert="horz" wrap="square" lIns="91440" tIns="45720" rIns="91440" bIns="45720" numCol="1" anchor="t" anchorCtr="0" compatLnSpc="1">
            <a:prstTxWarp prst="textNoShape">
              <a:avLst/>
            </a:prstTxWarp>
          </a:bodyPr>
          <a:lstStyle/>
          <a:p>
            <a:pPr>
              <a:buFont typeface="Arial" charset="0"/>
              <a:buChar char="•"/>
            </a:pPr>
            <a:r>
              <a:rPr lang="en-US" sz="1600" smtClean="0"/>
              <a:t>Concluding and reporting activities are an important part of managing risk.</a:t>
            </a:r>
          </a:p>
          <a:p>
            <a:pPr>
              <a:buFont typeface="Arial" charset="0"/>
              <a:buChar char="•"/>
            </a:pPr>
            <a:r>
              <a:rPr lang="en-US" sz="1600" smtClean="0"/>
              <a:t>Risk assessment is a continuous process which is performed during all activities of our audit.</a:t>
            </a:r>
          </a:p>
          <a:p>
            <a:pPr>
              <a:buFont typeface="Arial" charset="0"/>
              <a:buChar char="•"/>
            </a:pPr>
            <a:r>
              <a:rPr lang="en-US" sz="1600" smtClean="0"/>
              <a:t>We consider both quantitative and qualitative factors in evaluating the results of substantive testing.</a:t>
            </a:r>
          </a:p>
          <a:p>
            <a:pPr>
              <a:buFont typeface="Arial" charset="0"/>
              <a:buChar char="•"/>
            </a:pPr>
            <a:r>
              <a:rPr lang="en-US" sz="1600" smtClean="0"/>
              <a:t>The Audit Summary Memorandum needs to include all significant matters and shall address all significant risks of material misstatement.</a:t>
            </a:r>
          </a:p>
          <a:p>
            <a:pPr>
              <a:buFont typeface="Arial" charset="0"/>
              <a:buChar char="•"/>
            </a:pPr>
            <a:r>
              <a:rPr lang="en-US" sz="1600" smtClean="0"/>
              <a:t>We need to communicate to the appropriate level management and those charged with governance about control deficiencies and significant deficiencies in internal control.</a:t>
            </a:r>
          </a:p>
          <a:p>
            <a:pPr>
              <a:buFont typeface="Arial" charset="0"/>
              <a:buChar char="•"/>
            </a:pPr>
            <a:r>
              <a:rPr lang="en-US" sz="1600" smtClean="0"/>
              <a:t>We shall communicate to those charged with governance all uncorrected misstatements that, quantitatively or qualitatively are not </a:t>
            </a:r>
            <a:r>
              <a:rPr lang="en-US" sz="1600" i="1" smtClean="0"/>
              <a:t>clearly trivial</a:t>
            </a:r>
            <a:r>
              <a:rPr lang="en-US" sz="1600" smtClean="0"/>
              <a:t>.  A summary of such uncorrected misstatements shall be included in or attached to the written representation letter.</a:t>
            </a:r>
          </a:p>
          <a:p>
            <a:pPr>
              <a:buFont typeface="Arial" charset="0"/>
              <a:buChar char="•"/>
            </a:pPr>
            <a:endParaRPr lang="en-US" sz="160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Title 1"/>
          <p:cNvSpPr>
            <a:spLocks noGrp="1"/>
          </p:cNvSpPr>
          <p:nvPr>
            <p:ph type="title"/>
          </p:nvPr>
        </p:nvSpPr>
        <p:spPr/>
        <p:txBody>
          <a:bodyPr/>
          <a:lstStyle/>
          <a:p>
            <a:r>
              <a:rPr lang="en-US" b="1" smtClean="0">
                <a:latin typeface="Arial" charset="0"/>
                <a:cs typeface="Arial" charset="0"/>
              </a:rPr>
              <a:t>Key Learning Points</a:t>
            </a:r>
            <a:endParaRPr lang="en-US" smtClean="0">
              <a:latin typeface="Arial" charset="0"/>
              <a:cs typeface="Arial" charset="0"/>
            </a:endParaRPr>
          </a:p>
        </p:txBody>
      </p:sp>
      <p:sp>
        <p:nvSpPr>
          <p:cNvPr id="3" name="Content Placeholder 2"/>
          <p:cNvSpPr>
            <a:spLocks noGrp="1"/>
          </p:cNvSpPr>
          <p:nvPr>
            <p:ph idx="1"/>
          </p:nvPr>
        </p:nvSpPr>
        <p:spPr>
          <a:xfrm>
            <a:off x="368300" y="695325"/>
            <a:ext cx="8394700" cy="5634038"/>
          </a:xfrm>
        </p:spPr>
        <p:txBody>
          <a:bodyPr/>
          <a:lstStyle/>
          <a:p>
            <a:pPr>
              <a:buFont typeface="Arial" pitchFamily="34" charset="0"/>
              <a:buChar char="•"/>
              <a:defRPr/>
            </a:pPr>
            <a:r>
              <a:rPr lang="en-US" sz="1600" dirty="0" smtClean="0"/>
              <a:t>The </a:t>
            </a:r>
            <a:r>
              <a:rPr lang="en-US" sz="1600" dirty="0"/>
              <a:t>overall evaluation of misstatements and the scope of our audit is an area that is often </a:t>
            </a:r>
            <a:r>
              <a:rPr lang="en-US" sz="1600" i="1" dirty="0"/>
              <a:t>not well </a:t>
            </a:r>
            <a:r>
              <a:rPr lang="en-US" sz="1600" i="1" dirty="0" smtClean="0"/>
              <a:t>understood</a:t>
            </a:r>
            <a:r>
              <a:rPr lang="en-US" sz="1600" dirty="0" smtClean="0"/>
              <a:t>.  </a:t>
            </a:r>
            <a:r>
              <a:rPr lang="en-US" sz="1600" dirty="0"/>
              <a:t>As such, it is important that </a:t>
            </a:r>
            <a:r>
              <a:rPr lang="en-US" sz="1600" dirty="0" smtClean="0"/>
              <a:t>we </a:t>
            </a:r>
            <a:r>
              <a:rPr lang="en-US" sz="1600" dirty="0"/>
              <a:t>fully understand how to perform and conclude on these procedures.</a:t>
            </a:r>
          </a:p>
          <a:p>
            <a:pPr>
              <a:buFont typeface="Arial" pitchFamily="34" charset="0"/>
              <a:buChar char="•"/>
              <a:defRPr/>
            </a:pPr>
            <a:r>
              <a:rPr lang="en-US" sz="1600" dirty="0"/>
              <a:t>We need to assess whether sufficient audit work has been performed.  One indicator to be considered is to compare the aggregate of uncorrected misstatements taken with performance materiality exceeds the materiality.</a:t>
            </a:r>
          </a:p>
          <a:p>
            <a:pPr>
              <a:buFont typeface="Arial" pitchFamily="34" charset="0"/>
              <a:buChar char="•"/>
              <a:defRPr/>
            </a:pPr>
            <a:r>
              <a:rPr lang="en-US" sz="1600" dirty="0"/>
              <a:t>As responses to an indicator that the audit work performed has not been sufficient, we may discuss with management to request those uncorrected misstatement to be corrected, perform qualitative assessment about the relationship between undetected misstatements and performance materiality, perform additional procedures to arrive a better estimation of projected misstatements and/or perform additional procedures using lower performance materiality</a:t>
            </a:r>
            <a:r>
              <a:rPr lang="en-US" sz="1600" dirty="0" smtClean="0"/>
              <a:t>.</a:t>
            </a:r>
          </a:p>
          <a:p>
            <a:pPr>
              <a:buFont typeface="Arial" pitchFamily="34" charset="0"/>
              <a:buChar char="•"/>
              <a:defRPr/>
            </a:pPr>
            <a:r>
              <a:rPr lang="en-GB" sz="1600" dirty="0"/>
              <a:t>Form audit opinion on the financial statements:</a:t>
            </a:r>
          </a:p>
          <a:p>
            <a:pPr lvl="3">
              <a:buFont typeface="Arial" pitchFamily="34" charset="0"/>
              <a:buChar char="•"/>
              <a:defRPr/>
            </a:pPr>
            <a:r>
              <a:rPr lang="en-GB" sz="1600" dirty="0"/>
              <a:t>Clean audit report</a:t>
            </a:r>
          </a:p>
          <a:p>
            <a:pPr lvl="3">
              <a:buFont typeface="Arial" pitchFamily="34" charset="0"/>
              <a:buChar char="•"/>
              <a:defRPr/>
            </a:pPr>
            <a:r>
              <a:rPr lang="en-GB" sz="1600" dirty="0"/>
              <a:t>Modified audit report (Qualified, Adverse, Disclaimer)</a:t>
            </a:r>
          </a:p>
          <a:p>
            <a:pPr lvl="3">
              <a:buFont typeface="Arial" pitchFamily="34" charset="0"/>
              <a:buChar char="•"/>
              <a:defRPr/>
            </a:pPr>
            <a:r>
              <a:rPr lang="en-GB" sz="1600" dirty="0"/>
              <a:t>Emphasis of Matter or Other Matter </a:t>
            </a:r>
            <a:r>
              <a:rPr lang="en-GB" sz="1600" dirty="0" smtClean="0"/>
              <a:t>Paragraph</a:t>
            </a:r>
          </a:p>
          <a:p>
            <a:pPr lvl="1">
              <a:defRPr/>
            </a:pPr>
            <a:r>
              <a:rPr lang="en-GB" sz="1600" dirty="0" smtClean="0">
                <a:ea typeface="+mn-ea"/>
                <a:cs typeface="+mn-cs"/>
              </a:rPr>
              <a:t>   Archiving</a:t>
            </a:r>
            <a:endParaRPr lang="en-GB" sz="1600" dirty="0">
              <a:ea typeface="+mn-ea"/>
              <a:cs typeface="+mn-cs"/>
            </a:endParaRPr>
          </a:p>
          <a:p>
            <a:pPr>
              <a:buFont typeface="Arial" pitchFamily="34" charset="0"/>
              <a:buChar char="•"/>
              <a:defRPr/>
            </a:pPr>
            <a:endParaRPr lang="en-US" sz="1400" dirty="0"/>
          </a:p>
          <a:p>
            <a:pPr>
              <a:defRPr/>
            </a:pPr>
            <a:endParaRPr lang="en-US" sz="1800" dirty="0"/>
          </a:p>
          <a:p>
            <a:pPr>
              <a:defRPr/>
            </a:pPr>
            <a:endParaRPr lang="en-US" sz="18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Title 1"/>
          <p:cNvSpPr>
            <a:spLocks noGrp="1"/>
          </p:cNvSpPr>
          <p:nvPr>
            <p:ph type="title"/>
          </p:nvPr>
        </p:nvSpPr>
        <p:spPr>
          <a:xfrm>
            <a:off x="523875" y="2581275"/>
            <a:ext cx="8421688" cy="630238"/>
          </a:xfrm>
        </p:spPr>
        <p:txBody>
          <a:bodyPr/>
          <a:lstStyle/>
          <a:p>
            <a:pPr algn="ctr"/>
            <a:r>
              <a:rPr lang="en-GB" smtClean="0">
                <a:latin typeface="Arial" charset="0"/>
                <a:cs typeface="Arial" charset="0"/>
              </a:rPr>
              <a:t>END</a:t>
            </a:r>
            <a:endParaRPr lang="en-US" smtClean="0">
              <a:latin typeface="Arial" charset="0"/>
              <a:cs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Title 1"/>
          <p:cNvSpPr>
            <a:spLocks noGrp="1"/>
          </p:cNvSpPr>
          <p:nvPr>
            <p:ph type="title"/>
          </p:nvPr>
        </p:nvSpPr>
        <p:spPr/>
        <p:txBody>
          <a:bodyPr/>
          <a:lstStyle/>
          <a:p>
            <a:r>
              <a:rPr lang="en-US" b="1" smtClean="0">
                <a:latin typeface="Arial" charset="0"/>
                <a:cs typeface="Arial" charset="0"/>
              </a:rPr>
              <a:t>What needs to be considered when concluding on an audit?</a:t>
            </a:r>
            <a:br>
              <a:rPr lang="en-US" b="1" smtClean="0">
                <a:latin typeface="Arial" charset="0"/>
                <a:cs typeface="Arial" charset="0"/>
              </a:rPr>
            </a:br>
            <a:endParaRPr lang="en-US" smtClean="0">
              <a:latin typeface="Arial" charset="0"/>
              <a:cs typeface="Arial" charset="0"/>
            </a:endParaRPr>
          </a:p>
        </p:txBody>
      </p:sp>
      <p:sp>
        <p:nvSpPr>
          <p:cNvPr id="92162" name="Content Placeholder 2"/>
          <p:cNvSpPr>
            <a:spLocks noGrp="1"/>
          </p:cNvSpPr>
          <p:nvPr>
            <p:ph idx="1"/>
          </p:nvPr>
        </p:nvSpPr>
        <p:spPr bwMode="auto">
          <a:xfrm>
            <a:off x="368300" y="1160463"/>
            <a:ext cx="8394700" cy="5168900"/>
          </a:xfrm>
          <a:noFill/>
          <a:ln>
            <a:miter lim="800000"/>
            <a:headEnd/>
            <a:tailEnd/>
          </a:ln>
        </p:spPr>
        <p:txBody>
          <a:bodyPr vert="horz" wrap="square" lIns="91440" tIns="45720" rIns="91440" bIns="45720" numCol="1" anchor="t" anchorCtr="0" compatLnSpc="1">
            <a:prstTxWarp prst="textNoShape">
              <a:avLst/>
            </a:prstTxWarp>
          </a:bodyPr>
          <a:lstStyle/>
          <a:p>
            <a:pPr>
              <a:buFont typeface="Arial" charset="0"/>
              <a:buChar char="•"/>
            </a:pPr>
            <a:r>
              <a:rPr lang="en-US" sz="1800" smtClean="0"/>
              <a:t>Whether the decision to test controls was appropriate.</a:t>
            </a:r>
          </a:p>
          <a:p>
            <a:pPr>
              <a:buFont typeface="Arial" charset="0"/>
              <a:buChar char="•"/>
            </a:pPr>
            <a:r>
              <a:rPr lang="en-US" sz="1800" smtClean="0"/>
              <a:t>Whether we did enough work to support our conclusion (the adequacy of the scope) or whether we should (1) perform additional audit procedures until we can conclude that the scope of our audit was sufficient or (2) consider the possible impact on our audit report.</a:t>
            </a:r>
          </a:p>
          <a:p>
            <a:pPr>
              <a:buFont typeface="Arial" charset="0"/>
              <a:buChar char="•"/>
            </a:pPr>
            <a:r>
              <a:rPr lang="en-US" sz="1800" smtClean="0"/>
              <a:t>Whether the financial statements are prepared, in all material respects, in accordance with an applicable reporting framework and are not materially misstated.</a:t>
            </a:r>
          </a:p>
          <a:p>
            <a:pPr>
              <a:buFont typeface="Arial" charset="0"/>
              <a:buChar char="•"/>
            </a:pPr>
            <a:r>
              <a:rPr lang="en-US" sz="1800" smtClean="0"/>
              <a:t>Whether any misstatements are material in amount (quantitative considerations).</a:t>
            </a:r>
          </a:p>
          <a:p>
            <a:pPr>
              <a:buFont typeface="Arial" charset="0"/>
              <a:buChar char="•"/>
            </a:pPr>
            <a:r>
              <a:rPr lang="en-US" sz="1800" smtClean="0"/>
              <a:t>Whether any misstatements are material in nature (qualitative considerations).</a:t>
            </a:r>
          </a:p>
          <a:p>
            <a:pPr>
              <a:buFont typeface="Arial" charset="0"/>
              <a:buChar char="•"/>
            </a:pPr>
            <a:r>
              <a:rPr lang="en-US" sz="1800" smtClean="0"/>
              <a:t>Whether any misstatements may be indicative of fraud and, if so, whether we should consider the possibility of withdrawing from the audit engagement.</a:t>
            </a:r>
          </a:p>
          <a:p>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10"/>
          <p:cNvSpPr>
            <a:spLocks noGrp="1" noChangeArrowheads="1"/>
          </p:cNvSpPr>
          <p:nvPr>
            <p:ph type="title"/>
          </p:nvPr>
        </p:nvSpPr>
        <p:spPr>
          <a:xfrm>
            <a:off x="363538" y="319088"/>
            <a:ext cx="8391525" cy="738187"/>
          </a:xfrm>
        </p:spPr>
        <p:txBody>
          <a:bodyPr/>
          <a:lstStyle/>
          <a:p>
            <a:pPr eaLnBrk="1" hangingPunct="1">
              <a:lnSpc>
                <a:spcPct val="100000"/>
              </a:lnSpc>
              <a:spcAft>
                <a:spcPct val="37000"/>
              </a:spcAft>
            </a:pPr>
            <a:r>
              <a:rPr lang="en-US" smtClean="0">
                <a:latin typeface="Arial" charset="0"/>
                <a:cs typeface="Arial" charset="0"/>
              </a:rPr>
              <a:t>Overall evaluation of sufficiency and appropriateness of audit evidence</a:t>
            </a:r>
          </a:p>
        </p:txBody>
      </p:sp>
      <p:sp>
        <p:nvSpPr>
          <p:cNvPr id="93186" name="Rectangle 11"/>
          <p:cNvSpPr>
            <a:spLocks noGrp="1" noChangeArrowheads="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236538" indent="-236538" eaLnBrk="1" hangingPunct="1">
              <a:lnSpc>
                <a:spcPts val="3200"/>
              </a:lnSpc>
              <a:buFont typeface="Arial" charset="0"/>
              <a:buChar char="•"/>
            </a:pPr>
            <a:r>
              <a:rPr lang="en-US" smtClean="0"/>
              <a:t>Accumulate misstatements identified during the audit, other than those that are clearly trivial.  </a:t>
            </a:r>
            <a:r>
              <a:rPr lang="en-US" smtClean="0">
                <a:solidFill>
                  <a:srgbClr val="92D400"/>
                </a:solidFill>
              </a:rPr>
              <a:t>Up to five percent of performance materiality may ordinarily be regarded as clearly trivial.</a:t>
            </a:r>
          </a:p>
          <a:p>
            <a:pPr marL="236538" indent="-236538" eaLnBrk="1" hangingPunct="1">
              <a:buFont typeface="Arial" charset="0"/>
              <a:buChar char="•"/>
            </a:pPr>
            <a:r>
              <a:rPr lang="en-US" smtClean="0"/>
              <a:t>Evaluate misstatements to conclude whether:</a:t>
            </a:r>
          </a:p>
          <a:p>
            <a:pPr marL="568325" lvl="1" indent="-217488" eaLnBrk="1" hangingPunct="1">
              <a:spcAft>
                <a:spcPct val="37000"/>
              </a:spcAft>
            </a:pPr>
            <a:r>
              <a:rPr lang="en-US" smtClean="0"/>
              <a:t>Audit evidence was sufficient and appropriate</a:t>
            </a:r>
          </a:p>
          <a:p>
            <a:pPr marL="568325" lvl="1" indent="-217488" eaLnBrk="1" hangingPunct="1">
              <a:spcAft>
                <a:spcPct val="37000"/>
              </a:spcAft>
            </a:pPr>
            <a:r>
              <a:rPr lang="en-US" smtClean="0"/>
              <a:t>Financial statements are not materially misstated</a:t>
            </a:r>
          </a:p>
          <a:p>
            <a:pPr marL="236538" indent="-236538" eaLnBrk="1" hangingPunct="1">
              <a:buFont typeface="Arial" charset="0"/>
              <a:buChar char="•"/>
            </a:pPr>
            <a:r>
              <a:rPr lang="en-US" smtClean="0"/>
              <a:t>Request management to correct all misstatements identified:</a:t>
            </a:r>
          </a:p>
          <a:p>
            <a:pPr marL="568325" lvl="1" indent="-217488" eaLnBrk="1" hangingPunct="1">
              <a:spcAft>
                <a:spcPct val="37000"/>
              </a:spcAft>
            </a:pPr>
            <a:r>
              <a:rPr lang="en-US" smtClean="0"/>
              <a:t>Factual misstatements</a:t>
            </a:r>
          </a:p>
          <a:p>
            <a:pPr marL="568325" lvl="1" indent="-217488" eaLnBrk="1" hangingPunct="1">
              <a:spcAft>
                <a:spcPct val="37000"/>
              </a:spcAft>
            </a:pPr>
            <a:r>
              <a:rPr lang="en-US" smtClean="0"/>
              <a:t>Judgmental misstatements</a:t>
            </a:r>
          </a:p>
          <a:p>
            <a:pPr marL="568325" lvl="1" indent="-217488" eaLnBrk="1" hangingPunct="1">
              <a:spcAft>
                <a:spcPct val="37000"/>
              </a:spcAft>
            </a:pPr>
            <a:r>
              <a:rPr lang="en-US" smtClean="0"/>
              <a:t>Projected misstatements</a:t>
            </a:r>
          </a:p>
          <a:p>
            <a:pPr marL="568325" lvl="1" indent="-217488" eaLnBrk="1" hangingPunct="1">
              <a:spcAft>
                <a:spcPct val="37000"/>
              </a:spcAft>
            </a:pPr>
            <a:r>
              <a:rPr lang="en-US" smtClean="0"/>
              <a:t>SAP misstatements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Title 1"/>
          <p:cNvSpPr>
            <a:spLocks noGrp="1"/>
          </p:cNvSpPr>
          <p:nvPr>
            <p:ph type="title"/>
          </p:nvPr>
        </p:nvSpPr>
        <p:spPr/>
        <p:txBody>
          <a:bodyPr/>
          <a:lstStyle/>
          <a:p>
            <a:r>
              <a:rPr lang="en-GB" smtClean="0">
                <a:latin typeface="Arial" charset="0"/>
                <a:cs typeface="Arial" charset="0"/>
              </a:rPr>
              <a:t>EVALUATE OVERALL SCOPE OF THE AUDIT</a:t>
            </a:r>
            <a:endParaRPr lang="en-US" smtClean="0">
              <a:latin typeface="Arial" charset="0"/>
              <a:cs typeface="Arial" charset="0"/>
            </a:endParaRPr>
          </a:p>
        </p:txBody>
      </p:sp>
      <p:sp>
        <p:nvSpPr>
          <p:cNvPr id="3" name="Content Placeholder 2"/>
          <p:cNvSpPr>
            <a:spLocks noGrp="1"/>
          </p:cNvSpPr>
          <p:nvPr>
            <p:ph idx="1"/>
          </p:nvPr>
        </p:nvSpPr>
        <p:spPr>
          <a:xfrm>
            <a:off x="368300" y="668338"/>
            <a:ext cx="8394700" cy="5661025"/>
          </a:xfrm>
        </p:spPr>
        <p:txBody>
          <a:bodyPr/>
          <a:lstStyle/>
          <a:p>
            <a:pPr marL="0" indent="0">
              <a:defRPr/>
            </a:pPr>
            <a:r>
              <a:rPr lang="en-US" sz="1800" b="1" dirty="0"/>
              <a:t>We shall determine whether the overall audit strategy and audit plan need to be revised </a:t>
            </a:r>
            <a:r>
              <a:rPr lang="en-US" sz="1800" b="1" dirty="0" smtClean="0"/>
              <a:t>if:</a:t>
            </a:r>
          </a:p>
          <a:p>
            <a:pPr marL="171450" indent="-171450">
              <a:buFont typeface="Arial" pitchFamily="34" charset="0"/>
              <a:buChar char="•"/>
              <a:defRPr/>
            </a:pPr>
            <a:r>
              <a:rPr lang="en-US" sz="1600" dirty="0" smtClean="0"/>
              <a:t>The </a:t>
            </a:r>
            <a:r>
              <a:rPr lang="en-US" sz="1600" dirty="0"/>
              <a:t>nature of identified misstatements and the circumstances of their occurrence indicate that other misstatements may exist that, when aggregated with misstatements accumulated during the audit, could be material; </a:t>
            </a:r>
            <a:r>
              <a:rPr lang="en-US" sz="1600" dirty="0" smtClean="0"/>
              <a:t>or</a:t>
            </a:r>
          </a:p>
          <a:p>
            <a:pPr marL="171450" indent="-171450">
              <a:buFont typeface="Arial" pitchFamily="34" charset="0"/>
              <a:buChar char="•"/>
              <a:defRPr/>
            </a:pPr>
            <a:r>
              <a:rPr lang="en-US" sz="1600" dirty="0" smtClean="0"/>
              <a:t>The </a:t>
            </a:r>
            <a:r>
              <a:rPr lang="en-US" sz="1600" dirty="0"/>
              <a:t>aggregate of uncorrected misstatements accumulated during the audit approaches materiality.</a:t>
            </a:r>
          </a:p>
          <a:p>
            <a:pPr>
              <a:defRPr/>
            </a:pPr>
            <a:r>
              <a:rPr lang="en-US" sz="1800" b="1" dirty="0"/>
              <a:t>Indicators of insufficient audit evidence:</a:t>
            </a:r>
          </a:p>
          <a:p>
            <a:pPr>
              <a:buFont typeface="Arial" pitchFamily="34" charset="0"/>
              <a:buChar char="•"/>
              <a:defRPr/>
            </a:pPr>
            <a:r>
              <a:rPr lang="en-US" sz="1600" dirty="0"/>
              <a:t>Performance materiality taken with the uncorrected misstatements accumulated during the audit exceeds materiality. </a:t>
            </a:r>
          </a:p>
          <a:p>
            <a:pPr>
              <a:buFont typeface="Arial" pitchFamily="34" charset="0"/>
              <a:buChar char="•"/>
              <a:defRPr/>
            </a:pPr>
            <a:r>
              <a:rPr lang="en-US" sz="1600" dirty="0"/>
              <a:t>A significant number of misstatements that are not clearly trivial, including those corrected by management, were detected by us.</a:t>
            </a:r>
          </a:p>
          <a:p>
            <a:pPr>
              <a:buFont typeface="Arial" pitchFamily="34" charset="0"/>
              <a:buChar char="•"/>
              <a:defRPr/>
            </a:pPr>
            <a:r>
              <a:rPr lang="en-US" sz="1600" dirty="0"/>
              <a:t>Misstatements that are not clearly trivial, including those corrected by management, arose in a significant number of classes of transactions, account balances, or disclosures.</a:t>
            </a:r>
          </a:p>
          <a:p>
            <a:pPr>
              <a:defRPr/>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Title 1"/>
          <p:cNvSpPr>
            <a:spLocks noGrp="1"/>
          </p:cNvSpPr>
          <p:nvPr>
            <p:ph type="title"/>
          </p:nvPr>
        </p:nvSpPr>
        <p:spPr/>
        <p:txBody>
          <a:bodyPr/>
          <a:lstStyle/>
          <a:p>
            <a:r>
              <a:rPr lang="en-US" b="1" i="1" smtClean="0">
                <a:latin typeface="Arial" charset="0"/>
                <a:cs typeface="Arial" charset="0"/>
              </a:rPr>
              <a:t>Scenario 1</a:t>
            </a:r>
            <a:br>
              <a:rPr lang="en-US" b="1" i="1" smtClean="0">
                <a:latin typeface="Arial" charset="0"/>
                <a:cs typeface="Arial" charset="0"/>
              </a:rPr>
            </a:br>
            <a:endParaRPr lang="en-US" smtClean="0">
              <a:latin typeface="Arial" charset="0"/>
              <a:cs typeface="Arial" charset="0"/>
            </a:endParaRPr>
          </a:p>
        </p:txBody>
      </p:sp>
      <p:sp>
        <p:nvSpPr>
          <p:cNvPr id="95234" name="Content Placeholder 2"/>
          <p:cNvSpPr>
            <a:spLocks noGrp="1"/>
          </p:cNvSpPr>
          <p:nvPr>
            <p:ph idx="1"/>
          </p:nvPr>
        </p:nvSpPr>
        <p:spPr bwMode="auto">
          <a:xfrm>
            <a:off x="368300" y="831850"/>
            <a:ext cx="8394700" cy="5497513"/>
          </a:xfrm>
          <a:noFill/>
          <a:ln>
            <a:miter lim="800000"/>
            <a:headEnd/>
            <a:tailEnd/>
          </a:ln>
        </p:spPr>
        <p:txBody>
          <a:bodyPr vert="horz" wrap="square" lIns="91440" tIns="45720" rIns="91440" bIns="45720" numCol="1" anchor="t" anchorCtr="0" compatLnSpc="1">
            <a:prstTxWarp prst="textNoShape">
              <a:avLst/>
            </a:prstTxWarp>
          </a:bodyPr>
          <a:lstStyle/>
          <a:p>
            <a:pPr>
              <a:buFont typeface="Arial" charset="0"/>
              <a:buChar char="•"/>
            </a:pPr>
            <a:r>
              <a:rPr lang="en-US" smtClean="0"/>
              <a:t>You are the audit partner on ABC Clothing Inc.  At the planning stage of the audit, your field senior determined materiality correctly at 1,000,000.  Performance materiality (PM) was set at 900,000.  You are now performing the concluding activities of the audit and the uncorrected factual misstatements amount to 27,000.  There were also uncorrected judgmental misstatements of 23,000 and uncorrected projected misstatements of 12,000.</a:t>
            </a:r>
          </a:p>
          <a:p>
            <a:pPr>
              <a:buFont typeface="Arial" charset="0"/>
              <a:buChar char="•"/>
            </a:pPr>
            <a:r>
              <a:rPr lang="en-US" smtClean="0"/>
              <a:t>Was the audit work performed sufficient?</a:t>
            </a:r>
          </a:p>
          <a:p>
            <a:pPr>
              <a:buFont typeface="Arial" charset="0"/>
              <a:buChar char="•"/>
            </a:pPr>
            <a:r>
              <a:rPr lang="en-US" smtClean="0"/>
              <a:t>What would your answer be if the uncorrected factual misstatements amounted to 97,000 and the uncorrected judgmental and projected misstatements remain 23,000 and 12,000, respectively?</a:t>
            </a:r>
          </a:p>
          <a:p>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Title 1"/>
          <p:cNvSpPr>
            <a:spLocks noGrp="1"/>
          </p:cNvSpPr>
          <p:nvPr>
            <p:ph type="title"/>
          </p:nvPr>
        </p:nvSpPr>
        <p:spPr/>
        <p:txBody>
          <a:bodyPr/>
          <a:lstStyle/>
          <a:p>
            <a:r>
              <a:rPr lang="en-US" b="1" smtClean="0">
                <a:latin typeface="Arial" charset="0"/>
                <a:cs typeface="Arial" charset="0"/>
              </a:rPr>
              <a:t>Scenario 1</a:t>
            </a:r>
            <a:br>
              <a:rPr lang="en-US" b="1" smtClean="0">
                <a:latin typeface="Arial" charset="0"/>
                <a:cs typeface="Arial" charset="0"/>
              </a:rPr>
            </a:br>
            <a:endParaRPr lang="en-US" smtClean="0">
              <a:latin typeface="Arial" charset="0"/>
              <a:cs typeface="Arial" charset="0"/>
            </a:endParaRPr>
          </a:p>
        </p:txBody>
      </p:sp>
      <p:sp>
        <p:nvSpPr>
          <p:cNvPr id="96258" name="Content Placeholder 2"/>
          <p:cNvSpPr>
            <a:spLocks noGrp="1"/>
          </p:cNvSpPr>
          <p:nvPr>
            <p:ph idx="1"/>
          </p:nvPr>
        </p:nvSpPr>
        <p:spPr bwMode="auto">
          <a:xfrm>
            <a:off x="368300" y="777875"/>
            <a:ext cx="8394700" cy="5551488"/>
          </a:xfrm>
          <a:noFill/>
          <a:ln>
            <a:miter lim="800000"/>
            <a:headEnd/>
            <a:tailEnd/>
          </a:ln>
        </p:spPr>
        <p:txBody>
          <a:bodyPr vert="horz" wrap="square" lIns="91440" tIns="45720" rIns="91440" bIns="45720" numCol="1" anchor="t" anchorCtr="0" compatLnSpc="1">
            <a:prstTxWarp prst="textNoShape">
              <a:avLst/>
            </a:prstTxWarp>
          </a:bodyPr>
          <a:lstStyle/>
          <a:p>
            <a:r>
              <a:rPr lang="en-US" sz="1800" smtClean="0"/>
              <a:t>Materiality = 1,000,000</a:t>
            </a:r>
          </a:p>
          <a:p>
            <a:r>
              <a:rPr lang="en-US" sz="1800" smtClean="0"/>
              <a:t>Performance materiality = 900,000</a:t>
            </a:r>
          </a:p>
          <a:p>
            <a:r>
              <a:rPr lang="en-US" sz="1800" smtClean="0"/>
              <a:t>Expected amount of misstatement = 100,000 (i.e., 1,000,000 − 900,000)</a:t>
            </a:r>
          </a:p>
          <a:p>
            <a:pPr>
              <a:buFont typeface="Arial" charset="0"/>
              <a:buChar char="•"/>
            </a:pPr>
            <a:r>
              <a:rPr lang="en-US" sz="1800" b="1" i="1" smtClean="0"/>
              <a:t>If uncorrected factual misstatements amount to 23,000, uncorrected judgmental misstatements amount to 27,000 and 12,000 projected misstatements:</a:t>
            </a:r>
          </a:p>
          <a:p>
            <a:pPr>
              <a:buFont typeface="Arial" charset="0"/>
              <a:buChar char="•"/>
            </a:pPr>
            <a:r>
              <a:rPr lang="en-US" sz="1800" smtClean="0"/>
              <a:t>Performance materiality (900,000) taken with uncorrected factual, judgmental and projected misstatements (62,000) identified are lower than the chosen level of materiality (1,000,000).  Hence, it appears that the scope of our audit was sufficient.</a:t>
            </a:r>
          </a:p>
          <a:p>
            <a:pPr>
              <a:buFont typeface="Arial" charset="0"/>
              <a:buChar char="•"/>
            </a:pPr>
            <a:r>
              <a:rPr lang="en-US" sz="1800" b="1" i="1" smtClean="0"/>
              <a:t>If uncorrected factual misstatements amount to 97,000 and uncorrected judgmental misstatements amount to 23,000, and 12,000 projected misstatements:</a:t>
            </a:r>
          </a:p>
          <a:p>
            <a:pPr>
              <a:buFont typeface="Arial" charset="0"/>
              <a:buChar char="•"/>
            </a:pPr>
            <a:r>
              <a:rPr lang="en-US" sz="1800" smtClean="0"/>
              <a:t>Performance materiality (900,000) taken with uncorrected factual, judgmental and projected misstatements (132,000) identified are higher than the chosen level of materiality (1,000,000).  Hence, it appears that the scope of our audit was not sufficient.</a:t>
            </a:r>
          </a:p>
          <a:p>
            <a:endParaRPr lang="en-US" sz="18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Title 1"/>
          <p:cNvSpPr>
            <a:spLocks noGrp="1"/>
          </p:cNvSpPr>
          <p:nvPr>
            <p:ph type="title"/>
          </p:nvPr>
        </p:nvSpPr>
        <p:spPr/>
        <p:txBody>
          <a:bodyPr/>
          <a:lstStyle/>
          <a:p>
            <a:r>
              <a:rPr lang="en-US" b="1" i="1" smtClean="0">
                <a:latin typeface="Arial" charset="0"/>
                <a:cs typeface="Arial" charset="0"/>
              </a:rPr>
              <a:t>Scenario 2</a:t>
            </a:r>
            <a:br>
              <a:rPr lang="en-US" b="1" i="1" smtClean="0">
                <a:latin typeface="Arial" charset="0"/>
                <a:cs typeface="Arial" charset="0"/>
              </a:rPr>
            </a:br>
            <a:endParaRPr lang="en-US" smtClean="0">
              <a:latin typeface="Arial" charset="0"/>
              <a:cs typeface="Arial" charset="0"/>
            </a:endParaRPr>
          </a:p>
        </p:txBody>
      </p:sp>
      <p:sp>
        <p:nvSpPr>
          <p:cNvPr id="97282" name="Content Placeholder 2"/>
          <p:cNvSpPr>
            <a:spLocks noGrp="1"/>
          </p:cNvSpPr>
          <p:nvPr>
            <p:ph idx="1"/>
          </p:nvPr>
        </p:nvSpPr>
        <p:spPr bwMode="auto">
          <a:xfrm>
            <a:off x="368300" y="641350"/>
            <a:ext cx="8394700" cy="5688013"/>
          </a:xfrm>
          <a:noFill/>
          <a:ln>
            <a:miter lim="800000"/>
            <a:headEnd/>
            <a:tailEnd/>
          </a:ln>
        </p:spPr>
        <p:txBody>
          <a:bodyPr vert="horz" wrap="square" lIns="91440" tIns="45720" rIns="91440" bIns="45720" numCol="1" anchor="t" anchorCtr="0" compatLnSpc="1">
            <a:prstTxWarp prst="textNoShape">
              <a:avLst/>
            </a:prstTxWarp>
          </a:bodyPr>
          <a:lstStyle/>
          <a:p>
            <a:pPr>
              <a:buFont typeface="Arial" charset="0"/>
              <a:buChar char="•"/>
            </a:pPr>
            <a:r>
              <a:rPr lang="en-US" sz="1800" smtClean="0"/>
              <a:t>You have just completed this learning unit and worry about the engagement signed off last week, XYZ manufacturers.  The factual misstatements, all of which were corrected, amounted to 35,000.  The determined performance materiality for this engagement was 144,000 and materiality was reduced by 36,000 to determine performance materiality.</a:t>
            </a:r>
          </a:p>
          <a:p>
            <a:pPr>
              <a:buFont typeface="Arial" charset="0"/>
              <a:buChar char="•"/>
            </a:pPr>
            <a:r>
              <a:rPr lang="en-US" sz="1800" smtClean="0"/>
              <a:t>Was the audit work performed sufficient to enable the engagement partner to sign off?</a:t>
            </a:r>
          </a:p>
          <a:p>
            <a:pPr>
              <a:buFont typeface="Arial" charset="0"/>
              <a:buChar char="•"/>
            </a:pPr>
            <a:r>
              <a:rPr lang="en-US" sz="1800" smtClean="0"/>
              <a:t>Would your answer change if the corrected factual misstatements amounted to 40,000? </a:t>
            </a:r>
          </a:p>
          <a:p>
            <a:pPr>
              <a:buFont typeface="Arial" charset="0"/>
              <a:buChar char="•"/>
            </a:pPr>
            <a:r>
              <a:rPr lang="en-US" sz="1800" smtClean="0"/>
              <a:t>Would your answer change if the factual misstatements of 40,000 had not been corrected?</a:t>
            </a:r>
          </a:p>
          <a:p>
            <a:pPr>
              <a:buFont typeface="Arial" charset="0"/>
              <a:buChar char="•"/>
            </a:pPr>
            <a:r>
              <a:rPr lang="en-US" sz="1800" smtClean="0"/>
              <a:t>Would your answer change if the uncorrected misstatements of 40,000 were judgmental, projected or SAP (Substantive Analytical Procedures) misstatements instead of factual misstatements?</a:t>
            </a:r>
          </a:p>
          <a:p>
            <a:pPr>
              <a:buFont typeface="Arial" charset="0"/>
              <a:buChar char="•"/>
            </a:pPr>
            <a:endParaRPr lang="en-US" smtClean="0"/>
          </a:p>
          <a:p>
            <a:pPr>
              <a:buFont typeface="Arial" charset="0"/>
              <a:buChar char="•"/>
            </a:pPr>
            <a:endParaRPr lang="en-US" smtClean="0"/>
          </a:p>
          <a:p>
            <a:endParaRPr lang="en-US" smtClean="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end_PIL2004">
  <a:themeElements>
    <a:clrScheme name="end_PIL200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nd_PIL200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0E7C5"/>
        </a:solidFill>
        <a:ln w="9525" cap="flat" cmpd="sng" algn="ctr">
          <a:solidFill>
            <a:srgbClr val="F0E7C5"/>
          </a:solidFill>
          <a:prstDash val="solid"/>
          <a:round/>
          <a:headEnd type="none" w="med" len="med"/>
          <a:tailEnd type="none" w="med" len="med"/>
        </a:ln>
        <a:effectLst/>
      </a:spPr>
      <a:bodyPr vert="horz" wrap="square" lIns="0" tIns="0" rIns="0" bIns="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3000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rgbClr val="F0E7C5"/>
        </a:solidFill>
        <a:ln w="9525" cap="flat" cmpd="sng" algn="ctr">
          <a:solidFill>
            <a:srgbClr val="F0E7C5"/>
          </a:solidFill>
          <a:prstDash val="solid"/>
          <a:round/>
          <a:headEnd type="none" w="med" len="med"/>
          <a:tailEnd type="none" w="med" len="med"/>
        </a:ln>
        <a:effectLst/>
      </a:spPr>
      <a:bodyPr vert="horz" wrap="square" lIns="0" tIns="0" rIns="0" bIns="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30000" smtClean="0">
            <a:ln>
              <a:noFill/>
            </a:ln>
            <a:solidFill>
              <a:schemeClr val="tx1"/>
            </a:solidFill>
            <a:effectLst/>
            <a:latin typeface="Arial" pitchFamily="34" charset="0"/>
          </a:defRPr>
        </a:defPPr>
      </a:lstStyle>
    </a:lnDef>
  </a:objectDefaults>
  <a:extraClrSchemeLst>
    <a:extraClrScheme>
      <a:clrScheme name="end_PIL200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nd_PIL200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nd_PIL200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nd_PIL200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nd_PIL200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nd_PIL200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nd_PIL200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nd_PIL200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nd_PIL200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nd_PIL200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nd_PIL200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nd_PIL200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010_PiL template">
  <a:themeElements>
    <a:clrScheme name="18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A1DE"/>
      </a:hlink>
      <a:folHlink>
        <a:srgbClr val="72C7E7"/>
      </a:folHlink>
    </a:clrScheme>
    <a:fontScheme name="18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8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A1DE"/>
        </a:hlink>
        <a:folHlink>
          <a:srgbClr val="72C7E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0_Blank">
  <a:themeElements>
    <a:clrScheme name="18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A1DE"/>
      </a:hlink>
      <a:folHlink>
        <a:srgbClr val="72C7E7"/>
      </a:folHlink>
    </a:clrScheme>
    <a:fontScheme name="18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8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A1DE"/>
        </a:hlink>
        <a:folHlink>
          <a:srgbClr val="72C7E7"/>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1_Blank">
  <a:themeElements>
    <a:clrScheme name="18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A1DE"/>
      </a:hlink>
      <a:folHlink>
        <a:srgbClr val="72C7E7"/>
      </a:folHlink>
    </a:clrScheme>
    <a:fontScheme name="18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8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A1DE"/>
        </a:hlink>
        <a:folHlink>
          <a:srgbClr val="72C7E7"/>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3_Blank">
  <a:themeElements>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19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9_Blank">
  <a:themeElements>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19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22_Blank">
  <a:themeElements>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19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F6021A6FD65ED4EA9C966AE1F3CD7FF" ma:contentTypeVersion="1" ma:contentTypeDescription="Create a new document." ma:contentTypeScope="" ma:versionID="2bee29b038e8c2b740aec44627fb5d29">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0F79EFBE-111F-4E1B-B4E3-12595470DE4A}"/>
</file>

<file path=customXml/itemProps2.xml><?xml version="1.0" encoding="utf-8"?>
<ds:datastoreItem xmlns:ds="http://schemas.openxmlformats.org/officeDocument/2006/customXml" ds:itemID="{41F4DBD8-8414-449E-B63D-BECE0B1A5137}"/>
</file>

<file path=customXml/itemProps3.xml><?xml version="1.0" encoding="utf-8"?>
<ds:datastoreItem xmlns:ds="http://schemas.openxmlformats.org/officeDocument/2006/customXml" ds:itemID="{8ABEF7DD-3866-4ECC-BEBA-881CC88D84F5}"/>
</file>

<file path=docProps/app.xml><?xml version="1.0" encoding="utf-8"?>
<Properties xmlns="http://schemas.openxmlformats.org/officeDocument/2006/extended-properties" xmlns:vt="http://schemas.openxmlformats.org/officeDocument/2006/docPropsVTypes">
  <Template>PiL 2008 Slides Template</Template>
  <TotalTime>2058</TotalTime>
  <Words>4393</Words>
  <Application>Microsoft Office PowerPoint</Application>
  <PresentationFormat>On-screen Show (4:3)</PresentationFormat>
  <Paragraphs>248</Paragraphs>
  <Slides>32</Slides>
  <Notes>3</Notes>
  <HiddenSlides>0</HiddenSlides>
  <MMClips>0</MMClips>
  <ScaleCrop>false</ScaleCrop>
  <HeadingPairs>
    <vt:vector size="8" baseType="variant">
      <vt:variant>
        <vt:lpstr>Fonts Used</vt:lpstr>
      </vt:variant>
      <vt:variant>
        <vt:i4>3</vt:i4>
      </vt:variant>
      <vt:variant>
        <vt:lpstr>Design Template</vt:lpstr>
      </vt:variant>
      <vt:variant>
        <vt:i4>20</vt:i4>
      </vt:variant>
      <vt:variant>
        <vt:lpstr>Embedded OLE Servers</vt:lpstr>
      </vt:variant>
      <vt:variant>
        <vt:i4>1</vt:i4>
      </vt:variant>
      <vt:variant>
        <vt:lpstr>Slide Titles</vt:lpstr>
      </vt:variant>
      <vt:variant>
        <vt:i4>32</vt:i4>
      </vt:variant>
    </vt:vector>
  </HeadingPairs>
  <TitlesOfParts>
    <vt:vector size="56" baseType="lpstr">
      <vt:lpstr>Arial</vt:lpstr>
      <vt:lpstr>Verdana</vt:lpstr>
      <vt:lpstr>Times New Roman</vt:lpstr>
      <vt:lpstr>end_PIL2004</vt:lpstr>
      <vt:lpstr>2010_PiL template</vt:lpstr>
      <vt:lpstr>20_Blank</vt:lpstr>
      <vt:lpstr>21_Blank</vt:lpstr>
      <vt:lpstr>23_Blank</vt:lpstr>
      <vt:lpstr>19_Blank</vt:lpstr>
      <vt:lpstr>22_Blank</vt:lpstr>
      <vt:lpstr>2010_PiL template</vt:lpstr>
      <vt:lpstr>2010_PiL template</vt:lpstr>
      <vt:lpstr>2010_PiL template</vt:lpstr>
      <vt:lpstr>20_Blank</vt:lpstr>
      <vt:lpstr>20_Blank</vt:lpstr>
      <vt:lpstr>20_Blank</vt:lpstr>
      <vt:lpstr>20_Blank</vt:lpstr>
      <vt:lpstr>20_Blank</vt:lpstr>
      <vt:lpstr>21_Blank</vt:lpstr>
      <vt:lpstr>21_Blank</vt:lpstr>
      <vt:lpstr>21_Blank</vt:lpstr>
      <vt:lpstr>21_Blank</vt:lpstr>
      <vt:lpstr>21_Blank</vt:lpstr>
      <vt:lpstr>think-cell Slide</vt:lpstr>
      <vt:lpstr>Conclude and Report on the Audit</vt:lpstr>
      <vt:lpstr>Objectives</vt:lpstr>
      <vt:lpstr>Concluding and Reporting Audit Activities</vt:lpstr>
      <vt:lpstr>What needs to be considered when concluding on an audit? </vt:lpstr>
      <vt:lpstr>Overall evaluation of sufficiency and appropriateness of audit evidence</vt:lpstr>
      <vt:lpstr>EVALUATE OVERALL SCOPE OF THE AUDIT</vt:lpstr>
      <vt:lpstr>Scenario 1 </vt:lpstr>
      <vt:lpstr>Scenario 1 </vt:lpstr>
      <vt:lpstr>Scenario 2 </vt:lpstr>
      <vt:lpstr>Scenario 2 </vt:lpstr>
      <vt:lpstr>Response to presence of indicators of insufficient audit evidence: </vt:lpstr>
      <vt:lpstr>Forming an Opinion on the Financial Statements </vt:lpstr>
      <vt:lpstr>INDEPENDENT AUDITOR’S REPORT </vt:lpstr>
      <vt:lpstr>INDEPENDENT AUDITOR’S REPORT </vt:lpstr>
      <vt:lpstr>Slide 14</vt:lpstr>
      <vt:lpstr>INDEPENDENT AUDITOR’S REPORT </vt:lpstr>
      <vt:lpstr>INDEPENDENT AUDITOR’S REPORT </vt:lpstr>
      <vt:lpstr>Modified Audit Reports – ISA 705</vt:lpstr>
      <vt:lpstr>Qualified opinion - material misstatement of the financial statements</vt:lpstr>
      <vt:lpstr>Adverse opinion due to a material misstatement of the financial statements</vt:lpstr>
      <vt:lpstr>Qualified opinion due to the auditor’s inability to obtain sufficient appropriate audit evidence</vt:lpstr>
      <vt:lpstr>Disclaimer of opinion  - single element of the financial statements</vt:lpstr>
      <vt:lpstr>Disclaimer of opinion  - multiple elements of the financial statements</vt:lpstr>
      <vt:lpstr>EMPHASIS OF MATTER PARAGRAPHS AND OTHER MATTER PARAGRAPHS – ISA 706</vt:lpstr>
      <vt:lpstr>EMPHASIS OF MATTER PARAGRAPHS AND OTHER MATTER PARAGRAPHS</vt:lpstr>
      <vt:lpstr>EMPHASIS OF MATTER</vt:lpstr>
      <vt:lpstr>OTHER MATTER PARAGRAPH</vt:lpstr>
      <vt:lpstr>Illustration of an Auditor’s Report that Includes an Emphasis of Matter Paragraph</vt:lpstr>
      <vt:lpstr>Audit documentation requirements</vt:lpstr>
      <vt:lpstr>Key Learning Points </vt:lpstr>
      <vt:lpstr>Key Learning Points</vt:lpstr>
      <vt:lpstr>END</vt:lpstr>
    </vt:vector>
  </TitlesOfParts>
  <Company>Deloitte &amp; Touche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Unit title.</dc:title>
  <dc:subject>28-08-03</dc:subject>
  <dc:creator>Deloitte &amp; Touche</dc:creator>
  <cp:lastModifiedBy>VTuhomol</cp:lastModifiedBy>
  <cp:revision>126</cp:revision>
  <cp:lastPrinted>2003-10-02T10:16:49Z</cp:lastPrinted>
  <dcterms:created xsi:type="dcterms:W3CDTF">2008-01-07T12:24:02Z</dcterms:created>
  <dcterms:modified xsi:type="dcterms:W3CDTF">2012-09-12T07:15:36Z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0x0101001F6021A6FD65ED4EA9C966AE1F3CD7FF</vt:lpwstr>
  </property>
  <property fmtid="{D5CDD505-2E9C-101B-9397-08002B2CF9AE}" pid="3" name="Order">
    <vt:r8>2300</vt:r8>
  </property>
  <property fmtid="{D5CDD505-2E9C-101B-9397-08002B2CF9AE}" pid="4" name="TemplateUrl">
    <vt:lpwstr/>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ies>
</file>